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Kampanye pemasaran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28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</a:t>
            </a:r>
            <a:endParaRPr lang="id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Produksi</a:t>
            </a:r>
            <a:endParaRPr lang="id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id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Analisis</a:t>
            </a:r>
            <a:endParaRPr lang="id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Kampanye pemasaran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28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</a:t>
            </a:r>
            <a:endParaRPr lang="id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Tujuan dan KPI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Riset audiens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Anggaran dan kanal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Brief kreatif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Produksi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Penulisan naskah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Visual dan video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Halaman arahan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Materi kreatif disetujui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Go-live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Penyiapan kampanye dan pelacakan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Kampanye tayang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Pemantauan dan optimasi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Kampanye pemasaran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28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Laporan tengah kampanye</a:t>
            </a:r>
            <a:endParaRPr lang="id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Analisis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Laporan akhir dan pembelajaran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Kampanye pemasaran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