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Pindah kantor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21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Perencanaan</a:t>
            </a:r>
            <a:endParaRPr lang="id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Persiapan</a:t>
            </a:r>
            <a:endParaRPr lang="id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Pindahan</a:t>
            </a:r>
            <a:endParaRPr lang="id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Pindah kantor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21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Perencanaan</a:t>
            </a:r>
            <a:endParaRPr lang="id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Analisis kebutuhan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Pencarian kantor baru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Kontrak sewa ditandatangani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Persiapan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Tata letak ruang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Jaringan, telepon, dan TI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Pemesanan furnitur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Pemberitahuan kepada klien dan pemasok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Perubahan alamat dan administrasi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Pindahan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Pengemasan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Hari pindahan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Pembongkaran dan penataan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Pindah kantor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21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Serah terima kantor lama</a:t>
            </a:r>
            <a:endParaRPr lang="id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Beroperasi di kantor baru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Pindah kantor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