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Peluncuran produk atau aplikasi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dan milestone · 2 Nov 2026 – 29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</a:t>
            </a:r>
            <a:endParaRPr lang="id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Pengembangan</a:t>
            </a:r>
            <a:endParaRPr lang="id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 go-to-market</a:t>
            </a:r>
            <a:endParaRPr lang="id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Peluncuran</a:t>
            </a:r>
            <a:endParaRPr lang="id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Peluncuran produk atau aplikasi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29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Riset pasar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Positioning dan penetapan harga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Rencana peluncuran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Pengembangan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Pengembangan MVP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Pengujian beta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Perbaikan berdasarkan masukan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Strategi go-to-market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Halaman arahan</a:t>
            </a:r>
            <a:endParaRPr lang="id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Media kit</a:t>
            </a:r>
            <a:endParaRPr lang="id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Halaman toko aplikasi</a:t>
            </a:r>
            <a:endParaRPr lang="id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Persiapan kampanye</a:t>
            </a:r>
            <a:endParaRPr lang="id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Peluncuran</a:t>
            </a:r>
            <a:endParaRPr lang="id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Peluncuran produk atau aplikasi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29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Hari peluncuran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Kampanye peluncuran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Evaluasi hasil 30 hari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Peluncuran produk atau aplikasi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