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id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id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id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d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Pembukaan toko</a:t>
            </a:r>
            <a:endParaRPr lang="id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d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Fase dan milestone · 2 Nov 2026 – 3 Feb 2027</a:t>
            </a:r>
            <a:endParaRPr lang="id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233665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d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id" sz="1000" dirty="0"/>
          </a:p>
        </p:txBody>
      </p:sp>
      <p:sp>
        <p:nvSpPr>
          <p:cNvPr id="6" name="Shape 4"/>
          <p:cNvSpPr/>
          <p:nvPr/>
        </p:nvSpPr>
        <p:spPr>
          <a:xfrm>
            <a:off x="6497172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97172" y="144475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d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</a:t>
            </a:r>
            <a:endParaRPr lang="id" sz="1000" dirty="0"/>
          </a:p>
        </p:txBody>
      </p:sp>
      <p:sp>
        <p:nvSpPr>
          <p:cNvPr id="8" name="Shape 6"/>
          <p:cNvSpPr/>
          <p:nvPr/>
        </p:nvSpPr>
        <p:spPr>
          <a:xfrm>
            <a:off x="8994972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994972" y="144475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d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</a:t>
            </a:r>
            <a:endParaRPr lang="id" sz="1000" dirty="0"/>
          </a:p>
        </p:txBody>
      </p:sp>
      <p:sp>
        <p:nvSpPr>
          <p:cNvPr id="10" name="Shape 8"/>
          <p:cNvSpPr/>
          <p:nvPr/>
        </p:nvSpPr>
        <p:spPr>
          <a:xfrm>
            <a:off x="11492773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d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Template gratis dari Planitude · planitude.app</a:t>
            </a:r>
            <a:endParaRPr lang="id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Perencanaan</a:t>
            </a:r>
            <a:endParaRPr lang="id" sz="1300" dirty="0"/>
          </a:p>
        </p:txBody>
      </p:sp>
      <p:sp>
        <p:nvSpPr>
          <p:cNvPr id="13" name="Shape 11"/>
          <p:cNvSpPr/>
          <p:nvPr/>
        </p:nvSpPr>
        <p:spPr>
          <a:xfrm>
            <a:off x="4160520" y="1879092"/>
            <a:ext cx="491502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649390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Penataan toko</a:t>
            </a:r>
            <a:endParaRPr lang="id" sz="1300" dirty="0"/>
          </a:p>
        </p:txBody>
      </p:sp>
      <p:sp>
        <p:nvSpPr>
          <p:cNvPr id="16" name="Shape 14"/>
          <p:cNvSpPr/>
          <p:nvPr/>
        </p:nvSpPr>
        <p:spPr>
          <a:xfrm>
            <a:off x="6980617" y="2446020"/>
            <a:ext cx="3625839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Stok dan staf</a:t>
            </a:r>
            <a:endParaRPr lang="id" sz="1300" dirty="0"/>
          </a:p>
        </p:txBody>
      </p:sp>
      <p:sp>
        <p:nvSpPr>
          <p:cNvPr id="18" name="Shape 16"/>
          <p:cNvSpPr/>
          <p:nvPr/>
        </p:nvSpPr>
        <p:spPr>
          <a:xfrm>
            <a:off x="6980617" y="3012948"/>
            <a:ext cx="4189859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Pembukaan</a:t>
            </a:r>
            <a:endParaRPr lang="id" sz="1300" dirty="0"/>
          </a:p>
        </p:txBody>
      </p:sp>
      <p:sp>
        <p:nvSpPr>
          <p:cNvPr id="20" name="Shape 18"/>
          <p:cNvSpPr/>
          <p:nvPr/>
        </p:nvSpPr>
        <p:spPr>
          <a:xfrm>
            <a:off x="11089902" y="3579876"/>
            <a:ext cx="64459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11000397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1564417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d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Pembukaan toko</a:t>
            </a:r>
            <a:endParaRPr lang="id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d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Tugas · 2 Nov 2026 – 3 Feb 2027</a:t>
            </a:r>
            <a:endParaRPr lang="id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33665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d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id" sz="1000" dirty="0"/>
          </a:p>
        </p:txBody>
      </p:sp>
      <p:sp>
        <p:nvSpPr>
          <p:cNvPr id="6" name="Shape 4"/>
          <p:cNvSpPr/>
          <p:nvPr/>
        </p:nvSpPr>
        <p:spPr>
          <a:xfrm>
            <a:off x="649717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97172" y="130759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d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</a:t>
            </a:r>
            <a:endParaRPr lang="id" sz="1000" dirty="0"/>
          </a:p>
        </p:txBody>
      </p:sp>
      <p:sp>
        <p:nvSpPr>
          <p:cNvPr id="8" name="Shape 6"/>
          <p:cNvSpPr/>
          <p:nvPr/>
        </p:nvSpPr>
        <p:spPr>
          <a:xfrm>
            <a:off x="899497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994972" y="130759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d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</a:t>
            </a:r>
            <a:endParaRPr lang="id" sz="1000" dirty="0"/>
          </a:p>
        </p:txBody>
      </p:sp>
      <p:sp>
        <p:nvSpPr>
          <p:cNvPr id="10" name="Shape 8"/>
          <p:cNvSpPr/>
          <p:nvPr/>
        </p:nvSpPr>
        <p:spPr>
          <a:xfrm>
            <a:off x="11492773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d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Template gratis dari Planitude · planitude.app</a:t>
            </a:r>
            <a:endParaRPr lang="id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Perencanaan</a:t>
            </a:r>
            <a:endParaRPr lang="id" sz="1100" dirty="0"/>
          </a:p>
        </p:txBody>
      </p:sp>
      <p:sp>
        <p:nvSpPr>
          <p:cNvPr id="13" name="Shape 11"/>
          <p:cNvSpPr/>
          <p:nvPr/>
        </p:nvSpPr>
        <p:spPr>
          <a:xfrm>
            <a:off x="4160520" y="1719072"/>
            <a:ext cx="491502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Rencana bisnis</a:t>
            </a:r>
            <a:endParaRPr lang="id" sz="1100" dirty="0"/>
          </a:p>
        </p:txBody>
      </p:sp>
      <p:sp>
        <p:nvSpPr>
          <p:cNvPr id="15" name="Shape 13"/>
          <p:cNvSpPr/>
          <p:nvPr/>
        </p:nvSpPr>
        <p:spPr>
          <a:xfrm>
            <a:off x="4160520" y="2002536"/>
            <a:ext cx="96689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Pencarian lokasi</a:t>
            </a:r>
            <a:endParaRPr lang="id" sz="1100" dirty="0"/>
          </a:p>
        </p:txBody>
      </p:sp>
      <p:sp>
        <p:nvSpPr>
          <p:cNvPr id="17" name="Shape 15"/>
          <p:cNvSpPr/>
          <p:nvPr/>
        </p:nvSpPr>
        <p:spPr>
          <a:xfrm>
            <a:off x="5288559" y="2331720"/>
            <a:ext cx="153091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Kontrak sewa ditandatangani</a:t>
            </a:r>
            <a:endParaRPr lang="id" sz="1100" dirty="0"/>
          </a:p>
        </p:txBody>
      </p:sp>
      <p:sp>
        <p:nvSpPr>
          <p:cNvPr id="19" name="Shape 17"/>
          <p:cNvSpPr/>
          <p:nvPr/>
        </p:nvSpPr>
        <p:spPr>
          <a:xfrm>
            <a:off x="6718885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Lisensi dan perizinan</a:t>
            </a:r>
            <a:endParaRPr lang="id" sz="1100" dirty="0"/>
          </a:p>
        </p:txBody>
      </p:sp>
      <p:sp>
        <p:nvSpPr>
          <p:cNvPr id="21" name="Shape 19"/>
          <p:cNvSpPr/>
          <p:nvPr/>
        </p:nvSpPr>
        <p:spPr>
          <a:xfrm>
            <a:off x="6980617" y="2990088"/>
            <a:ext cx="209492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Penataan toko</a:t>
            </a:r>
            <a:endParaRPr lang="id" sz="1100" dirty="0"/>
          </a:p>
        </p:txBody>
      </p:sp>
      <p:sp>
        <p:nvSpPr>
          <p:cNvPr id="23" name="Shape 21"/>
          <p:cNvSpPr/>
          <p:nvPr/>
        </p:nvSpPr>
        <p:spPr>
          <a:xfrm>
            <a:off x="6980617" y="3364992"/>
            <a:ext cx="3625839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Desain toko</a:t>
            </a:r>
            <a:endParaRPr lang="id" sz="1100" dirty="0"/>
          </a:p>
        </p:txBody>
      </p:sp>
      <p:sp>
        <p:nvSpPr>
          <p:cNvPr id="25" name="Shape 23"/>
          <p:cNvSpPr/>
          <p:nvPr/>
        </p:nvSpPr>
        <p:spPr>
          <a:xfrm>
            <a:off x="6980617" y="3648456"/>
            <a:ext cx="96689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Pekerjaan penataan</a:t>
            </a:r>
            <a:endParaRPr lang="id" sz="1100" dirty="0"/>
          </a:p>
        </p:txBody>
      </p:sp>
      <p:sp>
        <p:nvSpPr>
          <p:cNvPr id="27" name="Shape 25"/>
          <p:cNvSpPr/>
          <p:nvPr/>
        </p:nvSpPr>
        <p:spPr>
          <a:xfrm>
            <a:off x="8108656" y="3977640"/>
            <a:ext cx="209492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Papan nama dan etalase</a:t>
            </a:r>
            <a:endParaRPr lang="id" sz="1100" dirty="0"/>
          </a:p>
        </p:txBody>
      </p:sp>
      <p:sp>
        <p:nvSpPr>
          <p:cNvPr id="29" name="Shape 27"/>
          <p:cNvSpPr/>
          <p:nvPr/>
        </p:nvSpPr>
        <p:spPr>
          <a:xfrm>
            <a:off x="8108656" y="4306824"/>
            <a:ext cx="40287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  Sistem POS dan TI</a:t>
            </a:r>
            <a:endParaRPr lang="id" sz="1100" dirty="0"/>
          </a:p>
        </p:txBody>
      </p:sp>
      <p:sp>
        <p:nvSpPr>
          <p:cNvPr id="31" name="Shape 29"/>
          <p:cNvSpPr/>
          <p:nvPr/>
        </p:nvSpPr>
        <p:spPr>
          <a:xfrm>
            <a:off x="10364734" y="4636008"/>
            <a:ext cx="24172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457200" y="489204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Stok dan staf</a:t>
            </a:r>
            <a:endParaRPr lang="id" sz="1100" dirty="0"/>
          </a:p>
        </p:txBody>
      </p:sp>
      <p:sp>
        <p:nvSpPr>
          <p:cNvPr id="33" name="Shape 31"/>
          <p:cNvSpPr/>
          <p:nvPr/>
        </p:nvSpPr>
        <p:spPr>
          <a:xfrm>
            <a:off x="6980617" y="5010912"/>
            <a:ext cx="4189859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Pemasok dan pesanan pertama</a:t>
            </a:r>
            <a:endParaRPr lang="id" sz="1100" dirty="0"/>
          </a:p>
        </p:txBody>
      </p:sp>
      <p:sp>
        <p:nvSpPr>
          <p:cNvPr id="35" name="Shape 33"/>
          <p:cNvSpPr/>
          <p:nvPr/>
        </p:nvSpPr>
        <p:spPr>
          <a:xfrm>
            <a:off x="6980617" y="5294376"/>
            <a:ext cx="96689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Rekrutmen staf</a:t>
            </a:r>
            <a:endParaRPr lang="id" sz="1100" dirty="0"/>
          </a:p>
        </p:txBody>
      </p:sp>
      <p:sp>
        <p:nvSpPr>
          <p:cNvPr id="37" name="Shape 35"/>
          <p:cNvSpPr/>
          <p:nvPr/>
        </p:nvSpPr>
        <p:spPr>
          <a:xfrm>
            <a:off x="6980617" y="5623560"/>
            <a:ext cx="153091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Pelatihan staf</a:t>
            </a:r>
            <a:endParaRPr lang="id" sz="1100" dirty="0"/>
          </a:p>
        </p:txBody>
      </p:sp>
      <p:sp>
        <p:nvSpPr>
          <p:cNvPr id="39" name="Shape 37"/>
          <p:cNvSpPr/>
          <p:nvPr/>
        </p:nvSpPr>
        <p:spPr>
          <a:xfrm>
            <a:off x="10606456" y="5952744"/>
            <a:ext cx="56401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d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Pembukaan toko</a:t>
            </a:r>
            <a:endParaRPr lang="id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d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Tugas · 2 Nov 2026 – 3 Feb 2027</a:t>
            </a:r>
            <a:endParaRPr lang="id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33665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d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id" sz="1000" dirty="0"/>
          </a:p>
        </p:txBody>
      </p:sp>
      <p:sp>
        <p:nvSpPr>
          <p:cNvPr id="6" name="Shape 4"/>
          <p:cNvSpPr/>
          <p:nvPr/>
        </p:nvSpPr>
        <p:spPr>
          <a:xfrm>
            <a:off x="6497172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97172" y="130759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d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</a:t>
            </a:r>
            <a:endParaRPr lang="id" sz="1000" dirty="0"/>
          </a:p>
        </p:txBody>
      </p:sp>
      <p:sp>
        <p:nvSpPr>
          <p:cNvPr id="8" name="Shape 6"/>
          <p:cNvSpPr/>
          <p:nvPr/>
        </p:nvSpPr>
        <p:spPr>
          <a:xfrm>
            <a:off x="8994972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994972" y="130759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d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</a:t>
            </a:r>
            <a:endParaRPr lang="id" sz="1000" dirty="0"/>
          </a:p>
        </p:txBody>
      </p:sp>
      <p:sp>
        <p:nvSpPr>
          <p:cNvPr id="10" name="Shape 8"/>
          <p:cNvSpPr/>
          <p:nvPr/>
        </p:nvSpPr>
        <p:spPr>
          <a:xfrm>
            <a:off x="11492773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d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Template gratis dari Planitude · planitude.app</a:t>
            </a:r>
            <a:endParaRPr lang="id" sz="1000" dirty="0"/>
          </a:p>
        </p:txBody>
      </p:sp>
      <p:sp>
        <p:nvSpPr>
          <p:cNvPr id="12" name="Text 10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Pengiriman stok dan penataan display</a:t>
            </a:r>
            <a:endParaRPr lang="id" sz="1100" dirty="0"/>
          </a:p>
        </p:txBody>
      </p:sp>
      <p:sp>
        <p:nvSpPr>
          <p:cNvPr id="13" name="Shape 11"/>
          <p:cNvSpPr/>
          <p:nvPr/>
        </p:nvSpPr>
        <p:spPr>
          <a:xfrm>
            <a:off x="10364734" y="1673352"/>
            <a:ext cx="24172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192938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Pembukaan</a:t>
            </a:r>
            <a:endParaRPr lang="id" sz="1100" dirty="0"/>
          </a:p>
        </p:txBody>
      </p:sp>
      <p:sp>
        <p:nvSpPr>
          <p:cNvPr id="15" name="Shape 13"/>
          <p:cNvSpPr/>
          <p:nvPr/>
        </p:nvSpPr>
        <p:spPr>
          <a:xfrm>
            <a:off x="11089902" y="2048256"/>
            <a:ext cx="64459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Pembukaan percobaan</a:t>
            </a:r>
            <a:endParaRPr lang="id" sz="1100" dirty="0"/>
          </a:p>
        </p:txBody>
      </p:sp>
      <p:sp>
        <p:nvSpPr>
          <p:cNvPr id="17" name="Shape 15"/>
          <p:cNvSpPr/>
          <p:nvPr/>
        </p:nvSpPr>
        <p:spPr>
          <a:xfrm>
            <a:off x="11069892" y="232257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Promosi pembukaan</a:t>
            </a:r>
            <a:endParaRPr lang="id" sz="1100" dirty="0"/>
          </a:p>
        </p:txBody>
      </p:sp>
      <p:sp>
        <p:nvSpPr>
          <p:cNvPr id="19" name="Shape 17"/>
          <p:cNvSpPr/>
          <p:nvPr/>
        </p:nvSpPr>
        <p:spPr>
          <a:xfrm>
            <a:off x="11170476" y="2660904"/>
            <a:ext cx="56401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Peresmian</a:t>
            </a:r>
            <a:endParaRPr lang="id" sz="1100" dirty="0"/>
          </a:p>
        </p:txBody>
      </p:sp>
      <p:sp>
        <p:nvSpPr>
          <p:cNvPr id="21" name="Shape 19"/>
          <p:cNvSpPr/>
          <p:nvPr/>
        </p:nvSpPr>
        <p:spPr>
          <a:xfrm>
            <a:off x="11633911" y="2980944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Pembukaan toko</dc:title>
  <dc:subject>PptxGenJS Presentation</dc:subject>
  <dc:creator>Planitude</dc:creator>
  <cp:lastModifiedBy>Planitude</cp:lastModifiedBy>
  <cp:revision>1</cp:revision>
  <dcterms:created xsi:type="dcterms:W3CDTF">2026-10-13T15:16:16Z</dcterms:created>
  <dcterms:modified xsi:type="dcterms:W3CDTF">2026-10-13T15:16:16Z</dcterms:modified>
</cp:coreProperties>
</file>