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Pengembangan perangkat lunak berbasis sprint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dan milestone · 2 Nov 2026 – 20 Jan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0</a:t>
            </a:r>
            <a:endParaRPr lang="id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1</a:t>
            </a:r>
            <a:endParaRPr lang="id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2</a:t>
            </a:r>
            <a:endParaRPr lang="id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3</a:t>
            </a:r>
            <a:endParaRPr lang="id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4</a:t>
            </a:r>
            <a:endParaRPr lang="id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Rilis</a:t>
            </a:r>
            <a:endParaRPr lang="id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Pengembangan perangkat lunak berbasis sprint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20 Jan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Sprint 0</a:t>
            </a:r>
            <a:endParaRPr lang="id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Backlog dan arsitektur</a:t>
            </a:r>
            <a:endParaRPr lang="id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Lingkungan dan CI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Sprint 1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Perencanaan sprint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Pengembangan dan pengujian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Review dan retrospektif</a:t>
            </a:r>
            <a:endParaRPr lang="id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Sprint 2</a:t>
            </a:r>
            <a:endParaRPr lang="id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Perencanaan sprint</a:t>
            </a:r>
            <a:endParaRPr lang="id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Pengembangan dan pengujian</a:t>
            </a:r>
            <a:endParaRPr lang="id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Review dan retrospektif</a:t>
            </a:r>
            <a:endParaRPr lang="id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Sprint 3</a:t>
            </a:r>
            <a:endParaRPr lang="id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Perencanaan sprint</a:t>
            </a:r>
            <a:endParaRPr lang="id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Pengembangan dan pengujian</a:t>
            </a:r>
            <a:endParaRPr lang="id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Pengembangan perangkat lunak berbasis sprint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20 Jan 2027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id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Review dan retrospektif</a:t>
            </a:r>
            <a:endParaRPr lang="id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Sprint 4</a:t>
            </a:r>
            <a:endParaRPr lang="id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Perencanaan sprint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Pengembangan dan pengujian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Review dan retrospektif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Rilis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Pemantapan dan uji regresi</a:t>
            </a:r>
            <a:endParaRPr lang="id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Rilis ke produksi</a:t>
            </a:r>
            <a:endParaRPr lang="id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Dukungan pascarilis</a:t>
            </a:r>
            <a:endParaRPr lang="id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Pengembangan perangkat lunak berbasis sprint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