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Skripsi atau proyek penelitian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10 Mar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</a:t>
            </a:r>
            <a:endParaRPr lang="id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Penelitian</a:t>
            </a:r>
            <a:endParaRPr lang="id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Penulisan</a:t>
            </a:r>
            <a:endParaRPr lang="id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Sidang</a:t>
            </a:r>
            <a:endParaRPr lang="id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Skripsi atau proyek penelitian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10 Mar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Proposal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Pemilihan topik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Tinjauan pustaka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Penyusunan proposal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Proposal disetujui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Penelitian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Perancangan metodologi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Pengumpulan data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Analisis data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Penulisan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Pendahuluan dan bab tinjauan pustaka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Bab metodologi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Bab hasil</a:t>
            </a:r>
            <a:endParaRPr lang="id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Pembahasan dan kesimpulan</a:t>
            </a:r>
            <a:endParaRPr lang="id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Skripsi atau proyek penelitian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10 Mar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Revisi bersama pembimbing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Pemformatan dan daftar pustaka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Sidang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Skripsi diserahkan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Persiapan presentasi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Sidang skripsi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Skripsi atau proyek penelitian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