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id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id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id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d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Peluncuran situs web</a:t>
            </a:r>
            <a:endParaRPr lang="id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d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Fase dan milestone · 2 Nov 2026 – 30 Des 2026</a:t>
            </a:r>
            <a:endParaRPr lang="id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372280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id" sz="1000" dirty="0"/>
          </a:p>
        </p:txBody>
      </p:sp>
      <p:sp>
        <p:nvSpPr>
          <p:cNvPr id="6" name="Shape 4"/>
          <p:cNvSpPr/>
          <p:nvPr/>
        </p:nvSpPr>
        <p:spPr>
          <a:xfrm>
            <a:off x="7883321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883321" y="1444752"/>
            <a:ext cx="385117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</a:t>
            </a:r>
            <a:endParaRPr lang="id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d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Template gratis dari Planitude · planitude.app</a:t>
            </a:r>
            <a:endParaRPr lang="id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Penelusuran awal</a:t>
            </a:r>
            <a:endParaRPr lang="id" sz="1300" dirty="0"/>
          </a:p>
        </p:txBody>
      </p:sp>
      <p:sp>
        <p:nvSpPr>
          <p:cNvPr id="10" name="Shape 8"/>
          <p:cNvSpPr/>
          <p:nvPr/>
        </p:nvSpPr>
        <p:spPr>
          <a:xfrm>
            <a:off x="4160520" y="1879092"/>
            <a:ext cx="115535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Desain</a:t>
            </a:r>
            <a:endParaRPr lang="id" sz="1300" dirty="0"/>
          </a:p>
        </p:txBody>
      </p:sp>
      <p:sp>
        <p:nvSpPr>
          <p:cNvPr id="12" name="Shape 10"/>
          <p:cNvSpPr/>
          <p:nvPr/>
        </p:nvSpPr>
        <p:spPr>
          <a:xfrm>
            <a:off x="5315872" y="2446020"/>
            <a:ext cx="218233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328126" y="2417674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Konten</a:t>
            </a:r>
            <a:endParaRPr lang="id" sz="1300" dirty="0"/>
          </a:p>
        </p:txBody>
      </p:sp>
      <p:sp>
        <p:nvSpPr>
          <p:cNvPr id="15" name="Shape 13"/>
          <p:cNvSpPr/>
          <p:nvPr/>
        </p:nvSpPr>
        <p:spPr>
          <a:xfrm>
            <a:off x="5315872" y="3012948"/>
            <a:ext cx="128372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Pengembangan</a:t>
            </a:r>
            <a:endParaRPr lang="id" sz="1300" dirty="0"/>
          </a:p>
        </p:txBody>
      </p:sp>
      <p:sp>
        <p:nvSpPr>
          <p:cNvPr id="17" name="Shape 15"/>
          <p:cNvSpPr/>
          <p:nvPr/>
        </p:nvSpPr>
        <p:spPr>
          <a:xfrm>
            <a:off x="4674010" y="3579876"/>
            <a:ext cx="5905133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" y="4005072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Peluncuran</a:t>
            </a:r>
            <a:endParaRPr lang="id" sz="1300" dirty="0"/>
          </a:p>
        </p:txBody>
      </p:sp>
      <p:sp>
        <p:nvSpPr>
          <p:cNvPr id="19" name="Shape 17"/>
          <p:cNvSpPr/>
          <p:nvPr/>
        </p:nvSpPr>
        <p:spPr>
          <a:xfrm>
            <a:off x="10065653" y="4146804"/>
            <a:ext cx="166884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1307672" y="4118458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d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Peluncuran situs web</a:t>
            </a:r>
            <a:endParaRPr lang="id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d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Tugas · 2 Nov 2026 – 30 Des 2026</a:t>
            </a:r>
            <a:endParaRPr lang="id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372280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id" sz="1000" dirty="0"/>
          </a:p>
        </p:txBody>
      </p:sp>
      <p:sp>
        <p:nvSpPr>
          <p:cNvPr id="6" name="Shape 4"/>
          <p:cNvSpPr/>
          <p:nvPr/>
        </p:nvSpPr>
        <p:spPr>
          <a:xfrm>
            <a:off x="7883321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883321" y="1307592"/>
            <a:ext cx="385117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</a:t>
            </a:r>
            <a:endParaRPr lang="id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d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Template gratis dari Planitude · planitude.app</a:t>
            </a:r>
            <a:endParaRPr lang="id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Penelusuran awal</a:t>
            </a:r>
            <a:endParaRPr lang="id" sz="1100" dirty="0"/>
          </a:p>
        </p:txBody>
      </p:sp>
      <p:sp>
        <p:nvSpPr>
          <p:cNvPr id="10" name="Shape 8"/>
          <p:cNvSpPr/>
          <p:nvPr/>
        </p:nvSpPr>
        <p:spPr>
          <a:xfrm>
            <a:off x="4160520" y="1719072"/>
            <a:ext cx="115535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Rapat peluncuran proyek</a:t>
            </a:r>
            <a:endParaRPr lang="id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2002536"/>
            <a:ext cx="12837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Tujuan dan kebutuhan</a:t>
            </a:r>
            <a:endParaRPr lang="id" sz="1100" dirty="0"/>
          </a:p>
        </p:txBody>
      </p:sp>
      <p:sp>
        <p:nvSpPr>
          <p:cNvPr id="14" name="Shape 12"/>
          <p:cNvSpPr/>
          <p:nvPr/>
        </p:nvSpPr>
        <p:spPr>
          <a:xfrm>
            <a:off x="4288892" y="2331720"/>
            <a:ext cx="3851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Peta situs dan rencana konten</a:t>
            </a:r>
            <a:endParaRPr lang="id" sz="1100" dirty="0"/>
          </a:p>
        </p:txBody>
      </p:sp>
      <p:sp>
        <p:nvSpPr>
          <p:cNvPr id="16" name="Shape 14"/>
          <p:cNvSpPr/>
          <p:nvPr/>
        </p:nvSpPr>
        <p:spPr>
          <a:xfrm>
            <a:off x="4674010" y="2660904"/>
            <a:ext cx="64186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291693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Desain</a:t>
            </a:r>
            <a:endParaRPr lang="id" sz="1100" dirty="0"/>
          </a:p>
        </p:txBody>
      </p:sp>
      <p:sp>
        <p:nvSpPr>
          <p:cNvPr id="18" name="Shape 16"/>
          <p:cNvSpPr/>
          <p:nvPr/>
        </p:nvSpPr>
        <p:spPr>
          <a:xfrm>
            <a:off x="5315872" y="3035808"/>
            <a:ext cx="218233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Wireframe</a:t>
            </a:r>
            <a:endParaRPr lang="id" sz="1100" dirty="0"/>
          </a:p>
        </p:txBody>
      </p:sp>
      <p:sp>
        <p:nvSpPr>
          <p:cNvPr id="20" name="Shape 18"/>
          <p:cNvSpPr/>
          <p:nvPr/>
        </p:nvSpPr>
        <p:spPr>
          <a:xfrm>
            <a:off x="5315872" y="3319272"/>
            <a:ext cx="89860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Desain visual</a:t>
            </a:r>
            <a:endParaRPr lang="id" sz="1100" dirty="0"/>
          </a:p>
        </p:txBody>
      </p:sp>
      <p:sp>
        <p:nvSpPr>
          <p:cNvPr id="22" name="Shape 20"/>
          <p:cNvSpPr/>
          <p:nvPr/>
        </p:nvSpPr>
        <p:spPr>
          <a:xfrm>
            <a:off x="6214479" y="3648456"/>
            <a:ext cx="128372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Desain disetujui</a:t>
            </a:r>
            <a:endParaRPr lang="id" sz="1100" dirty="0"/>
          </a:p>
        </p:txBody>
      </p:sp>
      <p:sp>
        <p:nvSpPr>
          <p:cNvPr id="24" name="Shape 22"/>
          <p:cNvSpPr/>
          <p:nvPr/>
        </p:nvSpPr>
        <p:spPr>
          <a:xfrm>
            <a:off x="7397620" y="396849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423367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Konten</a:t>
            </a:r>
            <a:endParaRPr lang="id" sz="1100" dirty="0"/>
          </a:p>
        </p:txBody>
      </p:sp>
      <p:sp>
        <p:nvSpPr>
          <p:cNvPr id="26" name="Shape 24"/>
          <p:cNvSpPr/>
          <p:nvPr/>
        </p:nvSpPr>
        <p:spPr>
          <a:xfrm>
            <a:off x="5315872" y="4352544"/>
            <a:ext cx="128372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Penulisan naskah</a:t>
            </a:r>
            <a:endParaRPr lang="id" sz="1100" dirty="0"/>
          </a:p>
        </p:txBody>
      </p:sp>
      <p:sp>
        <p:nvSpPr>
          <p:cNvPr id="28" name="Shape 26"/>
          <p:cNvSpPr/>
          <p:nvPr/>
        </p:nvSpPr>
        <p:spPr>
          <a:xfrm>
            <a:off x="5315872" y="4636008"/>
            <a:ext cx="128372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Foto dan media</a:t>
            </a:r>
            <a:endParaRPr lang="id" sz="1100" dirty="0"/>
          </a:p>
        </p:txBody>
      </p:sp>
      <p:sp>
        <p:nvSpPr>
          <p:cNvPr id="30" name="Shape 28"/>
          <p:cNvSpPr/>
          <p:nvPr/>
        </p:nvSpPr>
        <p:spPr>
          <a:xfrm>
            <a:off x="5315872" y="4965192"/>
            <a:ext cx="89860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57200" y="522122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Pengembangan</a:t>
            </a:r>
            <a:endParaRPr lang="id" sz="1100" dirty="0"/>
          </a:p>
        </p:txBody>
      </p:sp>
      <p:sp>
        <p:nvSpPr>
          <p:cNvPr id="32" name="Shape 30"/>
          <p:cNvSpPr/>
          <p:nvPr/>
        </p:nvSpPr>
        <p:spPr>
          <a:xfrm>
            <a:off x="4674010" y="5340096"/>
            <a:ext cx="5905133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Penyiapan hosting dan CMS</a:t>
            </a:r>
            <a:endParaRPr lang="id" sz="1100" dirty="0"/>
          </a:p>
        </p:txBody>
      </p:sp>
      <p:sp>
        <p:nvSpPr>
          <p:cNvPr id="34" name="Shape 32"/>
          <p:cNvSpPr/>
          <p:nvPr/>
        </p:nvSpPr>
        <p:spPr>
          <a:xfrm>
            <a:off x="4674010" y="5623560"/>
            <a:ext cx="64186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Pengembangan front-end</a:t>
            </a:r>
            <a:endParaRPr lang="id" sz="1100" dirty="0"/>
          </a:p>
        </p:txBody>
      </p:sp>
      <p:sp>
        <p:nvSpPr>
          <p:cNvPr id="36" name="Shape 34"/>
          <p:cNvSpPr/>
          <p:nvPr/>
        </p:nvSpPr>
        <p:spPr>
          <a:xfrm>
            <a:off x="7754949" y="5952744"/>
            <a:ext cx="154047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d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Peluncuran situs web</a:t>
            </a:r>
            <a:endParaRPr lang="id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d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Tugas · 2 Nov 2026 – 30 Des 2026</a:t>
            </a:r>
            <a:endParaRPr lang="id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257860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372280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id" sz="1000" dirty="0"/>
          </a:p>
        </p:txBody>
      </p:sp>
      <p:sp>
        <p:nvSpPr>
          <p:cNvPr id="6" name="Shape 4"/>
          <p:cNvSpPr/>
          <p:nvPr/>
        </p:nvSpPr>
        <p:spPr>
          <a:xfrm>
            <a:off x="7883321" y="1325880"/>
            <a:ext cx="0" cy="257860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883321" y="1307592"/>
            <a:ext cx="385117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d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</a:t>
            </a:r>
            <a:endParaRPr lang="id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d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Template gratis dari Planitude · planitude.app</a:t>
            </a:r>
            <a:endParaRPr lang="id" sz="1000" dirty="0"/>
          </a:p>
        </p:txBody>
      </p:sp>
      <p:sp>
        <p:nvSpPr>
          <p:cNvPr id="9" name="Text 7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Pengunggahan konten</a:t>
            </a:r>
            <a:endParaRPr lang="id" sz="1100" dirty="0"/>
          </a:p>
        </p:txBody>
      </p:sp>
      <p:sp>
        <p:nvSpPr>
          <p:cNvPr id="10" name="Shape 8"/>
          <p:cNvSpPr/>
          <p:nvPr/>
        </p:nvSpPr>
        <p:spPr>
          <a:xfrm>
            <a:off x="9552163" y="1673352"/>
            <a:ext cx="51349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4.4  SEO dan analitik</a:t>
            </a:r>
            <a:endParaRPr lang="id" sz="1100" dirty="0"/>
          </a:p>
        </p:txBody>
      </p:sp>
      <p:sp>
        <p:nvSpPr>
          <p:cNvPr id="12" name="Shape 10"/>
          <p:cNvSpPr/>
          <p:nvPr/>
        </p:nvSpPr>
        <p:spPr>
          <a:xfrm>
            <a:off x="10065653" y="2002536"/>
            <a:ext cx="51349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2258568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Peluncuran</a:t>
            </a:r>
            <a:endParaRPr lang="id" sz="1100" dirty="0"/>
          </a:p>
        </p:txBody>
      </p:sp>
      <p:sp>
        <p:nvSpPr>
          <p:cNvPr id="14" name="Shape 12"/>
          <p:cNvSpPr/>
          <p:nvPr/>
        </p:nvSpPr>
        <p:spPr>
          <a:xfrm>
            <a:off x="10065653" y="2377440"/>
            <a:ext cx="166884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 Pengujian dan QA</a:t>
            </a:r>
            <a:endParaRPr lang="id" sz="1100" dirty="0"/>
          </a:p>
        </p:txBody>
      </p:sp>
      <p:sp>
        <p:nvSpPr>
          <p:cNvPr id="16" name="Shape 14"/>
          <p:cNvSpPr/>
          <p:nvPr/>
        </p:nvSpPr>
        <p:spPr>
          <a:xfrm>
            <a:off x="10065653" y="2660904"/>
            <a:ext cx="77023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  Perbaikan</a:t>
            </a:r>
            <a:endParaRPr lang="id" sz="1100" dirty="0"/>
          </a:p>
        </p:txBody>
      </p:sp>
      <p:sp>
        <p:nvSpPr>
          <p:cNvPr id="18" name="Shape 16"/>
          <p:cNvSpPr/>
          <p:nvPr/>
        </p:nvSpPr>
        <p:spPr>
          <a:xfrm>
            <a:off x="10835888" y="2990088"/>
            <a:ext cx="64186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5.3  Go-live</a:t>
            </a:r>
            <a:endParaRPr lang="id" sz="1100" dirty="0"/>
          </a:p>
        </p:txBody>
      </p:sp>
      <p:sp>
        <p:nvSpPr>
          <p:cNvPr id="20" name="Shape 18"/>
          <p:cNvSpPr/>
          <p:nvPr/>
        </p:nvSpPr>
        <p:spPr>
          <a:xfrm>
            <a:off x="11377166" y="331012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d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5.4  Evaluasi pascapeluncuran</a:t>
            </a:r>
            <a:endParaRPr lang="id" sz="1100" dirty="0"/>
          </a:p>
        </p:txBody>
      </p:sp>
      <p:sp>
        <p:nvSpPr>
          <p:cNvPr id="22" name="Shape 20"/>
          <p:cNvSpPr/>
          <p:nvPr/>
        </p:nvSpPr>
        <p:spPr>
          <a:xfrm>
            <a:off x="11477750" y="3648456"/>
            <a:ext cx="2567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Peluncuran situs web</dc:title>
  <dc:subject>PptxGenJS Presentation</dc:subject>
  <dc:creator>Planitude</dc:creator>
  <cp:lastModifiedBy>Planitude</cp:lastModifiedBy>
  <cp:revision>1</cp:revision>
  <dcterms:created xsi:type="dcterms:W3CDTF">2026-10-13T15:16:16Z</dcterms:created>
  <dcterms:modified xsi:type="dcterms:W3CDTF">2026-10-13T15:16:16Z</dcterms:modified>
</cp:coreProperties>
</file>