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Pernikahan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dan milestone · 2 Nov 2026 – 29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Dasar-dasar</a:t>
            </a:r>
            <a:endParaRPr lang="id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Vendor</a:t>
            </a:r>
            <a:endParaRPr lang="id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Undangan</a:t>
            </a:r>
            <a:endParaRPr lang="id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 akhir</a:t>
            </a:r>
            <a:endParaRPr lang="id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Pernikahan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29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Dasar-dasar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Anggaran dan daftar tamu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Penentuan tanggal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Pemesanan tempat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Upacara dan dokumen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Vendor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Fotografer dan videografer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Katering dan menu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Musik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Bunga dan dekorasi</a:t>
            </a:r>
            <a:endParaRPr lang="id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Busana pernikahan</a:t>
            </a:r>
            <a:endParaRPr lang="id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Undangan</a:t>
            </a:r>
            <a:endParaRPr lang="id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Simpan tanggalnya</a:t>
            </a:r>
            <a:endParaRPr lang="id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Pengiriman undangan</a:t>
            </a:r>
            <a:endParaRPr lang="id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Pernikahan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29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Pengumpulan konfirmasi kehadiran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Detail akhir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Denah tempat duduk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Pertemuan akhir dengan vendor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Gladi resik upacara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Hari besar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Pernikahan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