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nuovo dipendente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25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 dell’arrivo</a:t>
            </a:r>
            <a:endParaRPr lang="i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 settimana</a:t>
            </a:r>
            <a:endParaRPr lang="it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Primo mese</a:t>
            </a:r>
            <a:endParaRPr lang="it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Primi 90 giorni</a:t>
            </a:r>
            <a:endParaRPr lang="it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nuovo dipendente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25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Prima dell’arrivo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Offerta e contratto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Contratto firmato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Computer, account e accessi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Nomina di un tutor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Kit di benvenuto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Prima settimana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Primo giorno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Presentazione dell’azienda e del team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Pratiche amministrative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Formazione sugli strumenti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Primo mese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Formazione sul ruolo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Primo incarico affiancato</a:t>
            </a:r>
            <a:endParaRPr lang="it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Onboarding nuovo dipendente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25 gen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Colloquio dei 30 giorni</a:t>
            </a:r>
            <a:endParaRPr lang="it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Primi 90 giorni</a:t>
            </a:r>
            <a:endParaRPr lang="it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Definizione degli obiettivi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Valutazione dei 90 giorni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 nuovo dipendente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