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it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it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it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Implementazione ERP/CRM</a:t>
            </a:r>
            <a:endParaRPr lang="it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Fasi e milestone · 2 nov 2026 – 16 mar 2027</a:t>
            </a:r>
            <a:endParaRPr lang="it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162700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it" sz="1000" dirty="0"/>
          </a:p>
        </p:txBody>
      </p:sp>
      <p:sp>
        <p:nvSpPr>
          <p:cNvPr id="6" name="Shape 4"/>
          <p:cNvSpPr/>
          <p:nvPr/>
        </p:nvSpPr>
        <p:spPr>
          <a:xfrm>
            <a:off x="5787522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787522" y="144475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</a:t>
            </a:r>
            <a:endParaRPr lang="it" sz="1000" dirty="0"/>
          </a:p>
        </p:txBody>
      </p:sp>
      <p:sp>
        <p:nvSpPr>
          <p:cNvPr id="8" name="Shape 6"/>
          <p:cNvSpPr/>
          <p:nvPr/>
        </p:nvSpPr>
        <p:spPr>
          <a:xfrm>
            <a:off x="7526731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526731" y="144475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</a:t>
            </a:r>
            <a:endParaRPr lang="it" sz="1000" dirty="0"/>
          </a:p>
        </p:txBody>
      </p:sp>
      <p:sp>
        <p:nvSpPr>
          <p:cNvPr id="10" name="Shape 8"/>
          <p:cNvSpPr/>
          <p:nvPr/>
        </p:nvSpPr>
        <p:spPr>
          <a:xfrm>
            <a:off x="9265940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265940" y="1444752"/>
            <a:ext cx="157089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</a:t>
            </a:r>
            <a:endParaRPr lang="it" sz="1000" dirty="0"/>
          </a:p>
        </p:txBody>
      </p:sp>
      <p:sp>
        <p:nvSpPr>
          <p:cNvPr id="12" name="Shape 10"/>
          <p:cNvSpPr/>
          <p:nvPr/>
        </p:nvSpPr>
        <p:spPr>
          <a:xfrm>
            <a:off x="10836839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836839" y="1444752"/>
            <a:ext cx="8976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</a:t>
            </a:r>
            <a:endParaRPr lang="it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Modello gratuito di Planitude · planitude.app</a:t>
            </a:r>
            <a:endParaRPr lang="it" sz="1000" dirty="0"/>
          </a:p>
        </p:txBody>
      </p:sp>
      <p:sp>
        <p:nvSpPr>
          <p:cNvPr id="15" name="Text 13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Selezione</a:t>
            </a:r>
            <a:endParaRPr lang="it" sz="1300" dirty="0"/>
          </a:p>
        </p:txBody>
      </p:sp>
      <p:sp>
        <p:nvSpPr>
          <p:cNvPr id="16" name="Shape 14"/>
          <p:cNvSpPr/>
          <p:nvPr/>
        </p:nvSpPr>
        <p:spPr>
          <a:xfrm>
            <a:off x="4160520" y="1879092"/>
            <a:ext cx="185141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841858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Analisi e disegno</a:t>
            </a:r>
            <a:endParaRPr lang="it" sz="1300" dirty="0"/>
          </a:p>
        </p:txBody>
      </p:sp>
      <p:sp>
        <p:nvSpPr>
          <p:cNvPr id="19" name="Shape 17"/>
          <p:cNvSpPr/>
          <p:nvPr/>
        </p:nvSpPr>
        <p:spPr>
          <a:xfrm>
            <a:off x="6124143" y="2446020"/>
            <a:ext cx="145869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412756" y="241767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Realizzazione</a:t>
            </a:r>
            <a:endParaRPr lang="it" sz="1300" dirty="0"/>
          </a:p>
        </p:txBody>
      </p:sp>
      <p:sp>
        <p:nvSpPr>
          <p:cNvPr id="22" name="Shape 20"/>
          <p:cNvSpPr/>
          <p:nvPr/>
        </p:nvSpPr>
        <p:spPr>
          <a:xfrm>
            <a:off x="7695042" y="3012948"/>
            <a:ext cx="2244141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Test e formazione</a:t>
            </a:r>
            <a:endParaRPr lang="it" sz="1300" dirty="0"/>
          </a:p>
        </p:txBody>
      </p:sp>
      <p:sp>
        <p:nvSpPr>
          <p:cNvPr id="24" name="Shape 22"/>
          <p:cNvSpPr/>
          <p:nvPr/>
        </p:nvSpPr>
        <p:spPr>
          <a:xfrm>
            <a:off x="9265940" y="3579876"/>
            <a:ext cx="145869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Avvio</a:t>
            </a:r>
            <a:endParaRPr lang="it" sz="1300" dirty="0"/>
          </a:p>
        </p:txBody>
      </p:sp>
      <p:sp>
        <p:nvSpPr>
          <p:cNvPr id="26" name="Shape 24"/>
          <p:cNvSpPr/>
          <p:nvPr/>
        </p:nvSpPr>
        <p:spPr>
          <a:xfrm>
            <a:off x="10668528" y="4146804"/>
            <a:ext cx="1065967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0554553" y="4118458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Implementazione ERP/CRM</a:t>
            </a:r>
            <a:endParaRPr lang="it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Attività · 2 nov 2026 – 16 mar 2027</a:t>
            </a:r>
            <a:endParaRPr lang="it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62700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it" sz="1000" dirty="0"/>
          </a:p>
        </p:txBody>
      </p:sp>
      <p:sp>
        <p:nvSpPr>
          <p:cNvPr id="6" name="Shape 4"/>
          <p:cNvSpPr/>
          <p:nvPr/>
        </p:nvSpPr>
        <p:spPr>
          <a:xfrm>
            <a:off x="578752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787522" y="130759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</a:t>
            </a:r>
            <a:endParaRPr lang="it" sz="1000" dirty="0"/>
          </a:p>
        </p:txBody>
      </p:sp>
      <p:sp>
        <p:nvSpPr>
          <p:cNvPr id="8" name="Shape 6"/>
          <p:cNvSpPr/>
          <p:nvPr/>
        </p:nvSpPr>
        <p:spPr>
          <a:xfrm>
            <a:off x="752673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526731" y="130759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</a:t>
            </a:r>
            <a:endParaRPr lang="it" sz="1000" dirty="0"/>
          </a:p>
        </p:txBody>
      </p:sp>
      <p:sp>
        <p:nvSpPr>
          <p:cNvPr id="10" name="Shape 8"/>
          <p:cNvSpPr/>
          <p:nvPr/>
        </p:nvSpPr>
        <p:spPr>
          <a:xfrm>
            <a:off x="926594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265940" y="1307592"/>
            <a:ext cx="157089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</a:t>
            </a:r>
            <a:endParaRPr lang="it" sz="1000" dirty="0"/>
          </a:p>
        </p:txBody>
      </p:sp>
      <p:sp>
        <p:nvSpPr>
          <p:cNvPr id="12" name="Shape 10"/>
          <p:cNvSpPr/>
          <p:nvPr/>
        </p:nvSpPr>
        <p:spPr>
          <a:xfrm>
            <a:off x="1083683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836839" y="1307592"/>
            <a:ext cx="8976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</a:t>
            </a:r>
            <a:endParaRPr lang="it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Modello gratuito di Planitude · planitude.app</a:t>
            </a:r>
            <a:endParaRPr lang="it" sz="1000" dirty="0"/>
          </a:p>
        </p:txBody>
      </p:sp>
      <p:sp>
        <p:nvSpPr>
          <p:cNvPr id="15" name="Text 13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Selezione</a:t>
            </a:r>
            <a:endParaRPr lang="it" sz="1100" dirty="0"/>
          </a:p>
        </p:txBody>
      </p:sp>
      <p:sp>
        <p:nvSpPr>
          <p:cNvPr id="16" name="Shape 14"/>
          <p:cNvSpPr/>
          <p:nvPr/>
        </p:nvSpPr>
        <p:spPr>
          <a:xfrm>
            <a:off x="4160520" y="1719072"/>
            <a:ext cx="185141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Raccolta dei requisiti</a:t>
            </a:r>
            <a:endParaRPr lang="it" sz="1100" dirty="0"/>
          </a:p>
        </p:txBody>
      </p:sp>
      <p:sp>
        <p:nvSpPr>
          <p:cNvPr id="18" name="Shape 16"/>
          <p:cNvSpPr/>
          <p:nvPr/>
        </p:nvSpPr>
        <p:spPr>
          <a:xfrm>
            <a:off x="4160520" y="2002536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Scelta del fornitore</a:t>
            </a:r>
            <a:endParaRPr lang="it" sz="1100" dirty="0"/>
          </a:p>
        </p:txBody>
      </p:sp>
      <p:sp>
        <p:nvSpPr>
          <p:cNvPr id="20" name="Shape 18"/>
          <p:cNvSpPr/>
          <p:nvPr/>
        </p:nvSpPr>
        <p:spPr>
          <a:xfrm>
            <a:off x="4945969" y="2331720"/>
            <a:ext cx="106596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Contratto firmato</a:t>
            </a:r>
            <a:endParaRPr lang="it" sz="1100" dirty="0"/>
          </a:p>
        </p:txBody>
      </p:sp>
      <p:sp>
        <p:nvSpPr>
          <p:cNvPr id="22" name="Shape 20"/>
          <p:cNvSpPr/>
          <p:nvPr/>
        </p:nvSpPr>
        <p:spPr>
          <a:xfrm>
            <a:off x="5911352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7200" y="291693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Analisi e disegno</a:t>
            </a:r>
            <a:endParaRPr lang="it" sz="1100" dirty="0"/>
          </a:p>
        </p:txBody>
      </p:sp>
      <p:sp>
        <p:nvSpPr>
          <p:cNvPr id="24" name="Shape 22"/>
          <p:cNvSpPr/>
          <p:nvPr/>
        </p:nvSpPr>
        <p:spPr>
          <a:xfrm>
            <a:off x="6124143" y="3035808"/>
            <a:ext cx="145869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Analisi dei processi</a:t>
            </a:r>
            <a:endParaRPr lang="it" sz="1100" dirty="0"/>
          </a:p>
        </p:txBody>
      </p:sp>
      <p:sp>
        <p:nvSpPr>
          <p:cNvPr id="26" name="Shape 24"/>
          <p:cNvSpPr/>
          <p:nvPr/>
        </p:nvSpPr>
        <p:spPr>
          <a:xfrm>
            <a:off x="6124143" y="3319272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Disegno della soluzione</a:t>
            </a:r>
            <a:endParaRPr lang="it" sz="1100" dirty="0"/>
          </a:p>
        </p:txBody>
      </p:sp>
      <p:sp>
        <p:nvSpPr>
          <p:cNvPr id="28" name="Shape 26"/>
          <p:cNvSpPr/>
          <p:nvPr/>
        </p:nvSpPr>
        <p:spPr>
          <a:xfrm>
            <a:off x="6909592" y="3648456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Disegno approvato</a:t>
            </a:r>
            <a:endParaRPr lang="it" sz="1100" dirty="0"/>
          </a:p>
        </p:txBody>
      </p:sp>
      <p:sp>
        <p:nvSpPr>
          <p:cNvPr id="30" name="Shape 28"/>
          <p:cNvSpPr/>
          <p:nvPr/>
        </p:nvSpPr>
        <p:spPr>
          <a:xfrm>
            <a:off x="7482251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423367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Realizzazione</a:t>
            </a:r>
            <a:endParaRPr lang="it" sz="1100" dirty="0"/>
          </a:p>
        </p:txBody>
      </p:sp>
      <p:sp>
        <p:nvSpPr>
          <p:cNvPr id="32" name="Shape 30"/>
          <p:cNvSpPr/>
          <p:nvPr/>
        </p:nvSpPr>
        <p:spPr>
          <a:xfrm>
            <a:off x="7695042" y="4352544"/>
            <a:ext cx="2244141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Configurazione del sistema</a:t>
            </a:r>
            <a:endParaRPr lang="it" sz="1100" dirty="0"/>
          </a:p>
        </p:txBody>
      </p:sp>
      <p:sp>
        <p:nvSpPr>
          <p:cNvPr id="34" name="Shape 32"/>
          <p:cNvSpPr/>
          <p:nvPr/>
        </p:nvSpPr>
        <p:spPr>
          <a:xfrm>
            <a:off x="7695042" y="4636008"/>
            <a:ext cx="145869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Integrazioni</a:t>
            </a:r>
            <a:endParaRPr lang="it" sz="1100" dirty="0"/>
          </a:p>
        </p:txBody>
      </p:sp>
      <p:sp>
        <p:nvSpPr>
          <p:cNvPr id="36" name="Shape 34"/>
          <p:cNvSpPr/>
          <p:nvPr/>
        </p:nvSpPr>
        <p:spPr>
          <a:xfrm>
            <a:off x="7695042" y="4965192"/>
            <a:ext cx="106596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Migrazione dei dati</a:t>
            </a:r>
            <a:endParaRPr lang="it" sz="1100" dirty="0"/>
          </a:p>
        </p:txBody>
      </p:sp>
      <p:sp>
        <p:nvSpPr>
          <p:cNvPr id="38" name="Shape 36"/>
          <p:cNvSpPr/>
          <p:nvPr/>
        </p:nvSpPr>
        <p:spPr>
          <a:xfrm>
            <a:off x="9265940" y="5294376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457200" y="555040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Test e formazione</a:t>
            </a:r>
            <a:endParaRPr lang="it" sz="1100" dirty="0"/>
          </a:p>
        </p:txBody>
      </p:sp>
      <p:sp>
        <p:nvSpPr>
          <p:cNvPr id="40" name="Shape 38"/>
          <p:cNvSpPr/>
          <p:nvPr/>
        </p:nvSpPr>
        <p:spPr>
          <a:xfrm>
            <a:off x="9265940" y="5669280"/>
            <a:ext cx="145869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Test di sistema</a:t>
            </a:r>
            <a:endParaRPr lang="it" sz="1100" dirty="0"/>
          </a:p>
        </p:txBody>
      </p:sp>
      <p:sp>
        <p:nvSpPr>
          <p:cNvPr id="42" name="Shape 40"/>
          <p:cNvSpPr/>
          <p:nvPr/>
        </p:nvSpPr>
        <p:spPr>
          <a:xfrm>
            <a:off x="9265940" y="5952744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Implementazione ERP/CRM</a:t>
            </a:r>
            <a:endParaRPr lang="it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Attività · 2 nov 2026 – 16 mar 2027</a:t>
            </a:r>
            <a:endParaRPr lang="it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62700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it" sz="1000" dirty="0"/>
          </a:p>
        </p:txBody>
      </p:sp>
      <p:sp>
        <p:nvSpPr>
          <p:cNvPr id="6" name="Shape 4"/>
          <p:cNvSpPr/>
          <p:nvPr/>
        </p:nvSpPr>
        <p:spPr>
          <a:xfrm>
            <a:off x="5787522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787522" y="130759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</a:t>
            </a:r>
            <a:endParaRPr lang="it" sz="1000" dirty="0"/>
          </a:p>
        </p:txBody>
      </p:sp>
      <p:sp>
        <p:nvSpPr>
          <p:cNvPr id="8" name="Shape 6"/>
          <p:cNvSpPr/>
          <p:nvPr/>
        </p:nvSpPr>
        <p:spPr>
          <a:xfrm>
            <a:off x="7526731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526731" y="130759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</a:t>
            </a:r>
            <a:endParaRPr lang="it" sz="1000" dirty="0"/>
          </a:p>
        </p:txBody>
      </p:sp>
      <p:sp>
        <p:nvSpPr>
          <p:cNvPr id="10" name="Shape 8"/>
          <p:cNvSpPr/>
          <p:nvPr/>
        </p:nvSpPr>
        <p:spPr>
          <a:xfrm>
            <a:off x="9265940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265940" y="1307592"/>
            <a:ext cx="157089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</a:t>
            </a:r>
            <a:endParaRPr lang="it" sz="1000" dirty="0"/>
          </a:p>
        </p:txBody>
      </p:sp>
      <p:sp>
        <p:nvSpPr>
          <p:cNvPr id="12" name="Shape 10"/>
          <p:cNvSpPr/>
          <p:nvPr/>
        </p:nvSpPr>
        <p:spPr>
          <a:xfrm>
            <a:off x="10836839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836839" y="1307592"/>
            <a:ext cx="8976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i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</a:t>
            </a:r>
            <a:endParaRPr lang="it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it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Modello gratuito di Planitude · planitude.app</a:t>
            </a:r>
            <a:endParaRPr lang="it" sz="1000" dirty="0"/>
          </a:p>
        </p:txBody>
      </p:sp>
      <p:sp>
        <p:nvSpPr>
          <p:cNvPr id="15" name="Text 13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Collaudo con gli utenti</a:t>
            </a:r>
            <a:endParaRPr lang="it" sz="1100" dirty="0"/>
          </a:p>
        </p:txBody>
      </p:sp>
      <p:sp>
        <p:nvSpPr>
          <p:cNvPr id="16" name="Shape 14"/>
          <p:cNvSpPr/>
          <p:nvPr/>
        </p:nvSpPr>
        <p:spPr>
          <a:xfrm>
            <a:off x="10051390" y="1673352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Formazione degli utenti</a:t>
            </a:r>
            <a:endParaRPr lang="it" sz="1100" dirty="0"/>
          </a:p>
        </p:txBody>
      </p:sp>
      <p:sp>
        <p:nvSpPr>
          <p:cNvPr id="18" name="Shape 16"/>
          <p:cNvSpPr/>
          <p:nvPr/>
        </p:nvSpPr>
        <p:spPr>
          <a:xfrm>
            <a:off x="10051390" y="2002536"/>
            <a:ext cx="28051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225856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Avvio</a:t>
            </a:r>
            <a:endParaRPr lang="it" sz="1100" dirty="0"/>
          </a:p>
        </p:txBody>
      </p:sp>
      <p:sp>
        <p:nvSpPr>
          <p:cNvPr id="20" name="Shape 18"/>
          <p:cNvSpPr/>
          <p:nvPr/>
        </p:nvSpPr>
        <p:spPr>
          <a:xfrm>
            <a:off x="10668528" y="2377440"/>
            <a:ext cx="1065967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Avvio in produzione</a:t>
            </a:r>
            <a:endParaRPr lang="it" sz="1100" dirty="0"/>
          </a:p>
        </p:txBody>
      </p:sp>
      <p:sp>
        <p:nvSpPr>
          <p:cNvPr id="22" name="Shape 20"/>
          <p:cNvSpPr/>
          <p:nvPr/>
        </p:nvSpPr>
        <p:spPr>
          <a:xfrm>
            <a:off x="10624048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Assistenza post-avvio</a:t>
            </a:r>
            <a:endParaRPr lang="it" sz="1100" dirty="0"/>
          </a:p>
        </p:txBody>
      </p:sp>
      <p:sp>
        <p:nvSpPr>
          <p:cNvPr id="24" name="Shape 22"/>
          <p:cNvSpPr/>
          <p:nvPr/>
        </p:nvSpPr>
        <p:spPr>
          <a:xfrm>
            <a:off x="10836839" y="2990088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i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5.3  Chiusura del progetto</a:t>
            </a:r>
            <a:endParaRPr lang="it" sz="1100" dirty="0"/>
          </a:p>
        </p:txBody>
      </p:sp>
      <p:sp>
        <p:nvSpPr>
          <p:cNvPr id="26" name="Shape 24"/>
          <p:cNvSpPr/>
          <p:nvPr/>
        </p:nvSpPr>
        <p:spPr>
          <a:xfrm>
            <a:off x="11622288" y="3319272"/>
            <a:ext cx="11220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Implementazione ERP/CRM</dc:title>
  <dc:subject>PptxGenJS Presentation</dc:subject>
  <dc:creator>Planitude</dc:creator>
  <cp:lastModifiedBy>Planitude</cp:lastModifiedBy>
  <cp:revision>1</cp:revision>
  <dcterms:created xsi:type="dcterms:W3CDTF">2026-10-13T15:16:12Z</dcterms:created>
  <dcterms:modified xsi:type="dcterms:W3CDTF">2026-10-13T15:16:12Z</dcterms:modified>
</cp:coreProperties>
</file>