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Organizzazione evento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Fasi e milestone · 2 nov 2026 – 18 dic 2026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Pianificazione</a:t>
            </a:r>
            <a:endParaRPr lang="it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Fornitori</a:t>
            </a:r>
            <a:endParaRPr lang="it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Promozione</a:t>
            </a:r>
            <a:endParaRPr lang="it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Evento</a:t>
            </a:r>
            <a:endParaRPr lang="it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Organizzazione evento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18 dic 2026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Pianificazione</a:t>
            </a:r>
            <a:endParaRPr lang="it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Obiettivi e budget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Scelta di data e location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Location confermata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Programma e relatori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Fornitori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Catering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Audio, video e allestimento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Alloggi per ospiti e relatori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Promozione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Pagina dell’evento e iscrizioni</a:t>
            </a:r>
            <a:endParaRPr lang="it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Inviti</a:t>
            </a:r>
            <a:endParaRPr lang="it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Campagna promozionale</a:t>
            </a:r>
            <a:endParaRPr lang="it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Evento</a:t>
            </a:r>
            <a:endParaRPr lang="it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Organizzazione evento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18 dic 2026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Programma definitivo</a:t>
            </a:r>
            <a:endParaRPr lang="it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Prove e briefing dello staff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Giorno dell’evento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Ringraziamenti e questionario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Consuntivo e report finale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Organizzazione evento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