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Ristrutturazione casa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25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Progetto</a:t>
            </a:r>
            <a:endParaRPr lang="i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Demolizioni</a:t>
            </a:r>
            <a:endParaRPr lang="it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Impianti</a:t>
            </a:r>
            <a:endParaRPr lang="it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Finiture</a:t>
            </a:r>
            <a:endParaRPr lang="it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Consegna</a:t>
            </a:r>
            <a:endParaRPr lang="it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Ristrutturazione casa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25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Progetto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Rilievo e misure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Progetto degli interni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Pratiche e permessi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Preventivi delle imprese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Impresa scelta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Demolizioni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Allestimento del cantiere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Demolizioni e rimozioni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Smaltimento delle macerie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Impianti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Impianto idraulico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Impianto elettrico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Massetti e intonaci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Ristrutturazione casa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25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Finiture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Pavimenti e rivestimenti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Porte e finestre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Tinteggiatura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Cucina e sanitari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Consegna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Pulizia finale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Collaudo e consegna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Ristrutturazione casa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