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Trasloco ufficio</a:t>
            </a:r>
            <a:endParaRPr lang="i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Fasi e milestone · 2 nov 2026 – 21 dic 2026</a:t>
            </a:r>
            <a:endParaRPr lang="i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t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44475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it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Modello gratuito di Planitude · planitude.app</a:t>
            </a:r>
            <a:endParaRPr lang="it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Pianificazione</a:t>
            </a:r>
            <a:endParaRPr lang="it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36355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2595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Preparazione</a:t>
            </a:r>
            <a:endParaRPr lang="it" sz="1300" dirty="0"/>
          </a:p>
        </p:txBody>
      </p:sp>
      <p:sp>
        <p:nvSpPr>
          <p:cNvPr id="13" name="Shape 11"/>
          <p:cNvSpPr/>
          <p:nvPr/>
        </p:nvSpPr>
        <p:spPr>
          <a:xfrm>
            <a:off x="7796028" y="2446020"/>
            <a:ext cx="318107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Trasloco</a:t>
            </a:r>
            <a:endParaRPr lang="it" sz="1300" dirty="0"/>
          </a:p>
        </p:txBody>
      </p:sp>
      <p:sp>
        <p:nvSpPr>
          <p:cNvPr id="15" name="Shape 13"/>
          <p:cNvSpPr/>
          <p:nvPr/>
        </p:nvSpPr>
        <p:spPr>
          <a:xfrm>
            <a:off x="8856385" y="3012948"/>
            <a:ext cx="287811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564417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Trasloco ufficio</a:t>
            </a:r>
            <a:endParaRPr lang="i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Attività · 2 nov 2026 – 21 dic 2026</a:t>
            </a:r>
            <a:endParaRPr lang="i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t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it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Modello gratuito di Planitude · planitude.app</a:t>
            </a:r>
            <a:endParaRPr lang="it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Pianificazione</a:t>
            </a:r>
            <a:endParaRPr lang="it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36355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Analisi delle esigenze</a:t>
            </a:r>
            <a:endParaRPr lang="it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4544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Ricerca della nuova sede</a:t>
            </a:r>
            <a:endParaRPr lang="it" sz="1100" dirty="0"/>
          </a:p>
        </p:txBody>
      </p:sp>
      <p:sp>
        <p:nvSpPr>
          <p:cNvPr id="14" name="Shape 12"/>
          <p:cNvSpPr/>
          <p:nvPr/>
        </p:nvSpPr>
        <p:spPr>
          <a:xfrm>
            <a:off x="4614959" y="2331720"/>
            <a:ext cx="31810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Contratto d’affitto firmato</a:t>
            </a:r>
            <a:endParaRPr lang="it" sz="1100" dirty="0"/>
          </a:p>
        </p:txBody>
      </p:sp>
      <p:sp>
        <p:nvSpPr>
          <p:cNvPr id="16" name="Shape 14"/>
          <p:cNvSpPr/>
          <p:nvPr/>
        </p:nvSpPr>
        <p:spPr>
          <a:xfrm>
            <a:off x="7695444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Preparazione</a:t>
            </a:r>
            <a:endParaRPr lang="it" sz="1100" dirty="0"/>
          </a:p>
        </p:txBody>
      </p:sp>
      <p:sp>
        <p:nvSpPr>
          <p:cNvPr id="18" name="Shape 16"/>
          <p:cNvSpPr/>
          <p:nvPr/>
        </p:nvSpPr>
        <p:spPr>
          <a:xfrm>
            <a:off x="7796028" y="3035808"/>
            <a:ext cx="318107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Progetto degli spazi</a:t>
            </a:r>
            <a:endParaRPr lang="it" sz="1100" dirty="0"/>
          </a:p>
        </p:txBody>
      </p:sp>
      <p:sp>
        <p:nvSpPr>
          <p:cNvPr id="20" name="Shape 18"/>
          <p:cNvSpPr/>
          <p:nvPr/>
        </p:nvSpPr>
        <p:spPr>
          <a:xfrm>
            <a:off x="7796028" y="3319272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Rete, telefonia e IT</a:t>
            </a:r>
            <a:endParaRPr lang="it" sz="1100" dirty="0"/>
          </a:p>
        </p:txBody>
      </p:sp>
      <p:sp>
        <p:nvSpPr>
          <p:cNvPr id="22" name="Shape 20"/>
          <p:cNvSpPr/>
          <p:nvPr/>
        </p:nvSpPr>
        <p:spPr>
          <a:xfrm>
            <a:off x="8856385" y="3648456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Ordine degli arredi</a:t>
            </a:r>
            <a:endParaRPr lang="it" sz="1100" dirty="0"/>
          </a:p>
        </p:txBody>
      </p:sp>
      <p:sp>
        <p:nvSpPr>
          <p:cNvPr id="24" name="Shape 22"/>
          <p:cNvSpPr/>
          <p:nvPr/>
        </p:nvSpPr>
        <p:spPr>
          <a:xfrm>
            <a:off x="8856385" y="3977640"/>
            <a:ext cx="212071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Avvisi a clienti e fornitori</a:t>
            </a:r>
            <a:endParaRPr lang="it" sz="1100" dirty="0"/>
          </a:p>
        </p:txBody>
      </p:sp>
      <p:sp>
        <p:nvSpPr>
          <p:cNvPr id="26" name="Shape 24"/>
          <p:cNvSpPr/>
          <p:nvPr/>
        </p:nvSpPr>
        <p:spPr>
          <a:xfrm>
            <a:off x="7796028" y="4306824"/>
            <a:ext cx="30295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Cambio d’indirizzo e pratiche</a:t>
            </a:r>
            <a:endParaRPr lang="it" sz="1100" dirty="0"/>
          </a:p>
        </p:txBody>
      </p:sp>
      <p:sp>
        <p:nvSpPr>
          <p:cNvPr id="28" name="Shape 26"/>
          <p:cNvSpPr/>
          <p:nvPr/>
        </p:nvSpPr>
        <p:spPr>
          <a:xfrm>
            <a:off x="7796028" y="4636008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Trasloco</a:t>
            </a:r>
            <a:endParaRPr lang="it" sz="1100" dirty="0"/>
          </a:p>
        </p:txBody>
      </p:sp>
      <p:sp>
        <p:nvSpPr>
          <p:cNvPr id="30" name="Shape 28"/>
          <p:cNvSpPr/>
          <p:nvPr/>
        </p:nvSpPr>
        <p:spPr>
          <a:xfrm>
            <a:off x="8856385" y="5010912"/>
            <a:ext cx="287811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Imballaggio</a:t>
            </a:r>
            <a:endParaRPr lang="it" sz="1100" dirty="0"/>
          </a:p>
        </p:txBody>
      </p:sp>
      <p:sp>
        <p:nvSpPr>
          <p:cNvPr id="32" name="Shape 30"/>
          <p:cNvSpPr/>
          <p:nvPr/>
        </p:nvSpPr>
        <p:spPr>
          <a:xfrm>
            <a:off x="8856385" y="5294376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Giorno del trasloco</a:t>
            </a:r>
            <a:endParaRPr lang="it" sz="1100" dirty="0"/>
          </a:p>
        </p:txBody>
      </p:sp>
      <p:sp>
        <p:nvSpPr>
          <p:cNvPr id="34" name="Shape 32"/>
          <p:cNvSpPr/>
          <p:nvPr/>
        </p:nvSpPr>
        <p:spPr>
          <a:xfrm>
            <a:off x="9916741" y="5623560"/>
            <a:ext cx="15148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Disimballaggio e sistemazione</a:t>
            </a:r>
            <a:endParaRPr lang="it" sz="1100" dirty="0"/>
          </a:p>
        </p:txBody>
      </p:sp>
      <p:sp>
        <p:nvSpPr>
          <p:cNvPr id="36" name="Shape 34"/>
          <p:cNvSpPr/>
          <p:nvPr/>
        </p:nvSpPr>
        <p:spPr>
          <a:xfrm>
            <a:off x="10977098" y="5952744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Trasloco ufficio</a:t>
            </a:r>
            <a:endParaRPr lang="i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Attività · 2 nov 2026 – 21 dic 2026</a:t>
            </a:r>
            <a:endParaRPr lang="i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t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it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Modello gratuito di Planitude · planitude.app</a:t>
            </a:r>
            <a:endParaRPr lang="it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Riconsegna della vecchia sede</a:t>
            </a:r>
            <a:endParaRPr lang="it" sz="1100" dirty="0"/>
          </a:p>
        </p:txBody>
      </p:sp>
      <p:sp>
        <p:nvSpPr>
          <p:cNvPr id="10" name="Shape 8"/>
          <p:cNvSpPr/>
          <p:nvPr/>
        </p:nvSpPr>
        <p:spPr>
          <a:xfrm>
            <a:off x="10068221" y="1673352"/>
            <a:ext cx="6059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Operativi nella nuova sede</a:t>
            </a:r>
            <a:endParaRPr lang="it" sz="1100" dirty="0"/>
          </a:p>
        </p:txBody>
      </p:sp>
      <p:sp>
        <p:nvSpPr>
          <p:cNvPr id="12" name="Shape 10"/>
          <p:cNvSpPr/>
          <p:nvPr/>
        </p:nvSpPr>
        <p:spPr>
          <a:xfrm>
            <a:off x="11633911" y="1993392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Trasloco ufficio</dc:title>
  <dc:subject>PptxGenJS Presentation</dc:subject>
  <dc:creator>Planitude</dc:creator>
  <cp:lastModifiedBy>Planitude</cp:lastModifiedBy>
  <cp:revision>1</cp:revision>
  <dcterms:created xsi:type="dcterms:W3CDTF">2026-10-13T15:16:12Z</dcterms:created>
  <dcterms:modified xsi:type="dcterms:W3CDTF">2026-10-13T15:16:12Z</dcterms:modified>
</cp:coreProperties>
</file>