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Lancio prodotto o app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29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Strategia</a:t>
            </a:r>
            <a:endParaRPr lang="it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Sviluppo</a:t>
            </a:r>
            <a:endParaRPr lang="it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it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Lancio</a:t>
            </a:r>
            <a:endParaRPr lang="it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Lancio prodotto o app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29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Strategia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Ricerca di mercato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Posizionamento e prezzo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Piano di lancio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Sviluppo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Sviluppo dell’MVP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Beta test con utenti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Correzioni dal feedback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Go-to-market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Landing page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Cartella stampa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Scheda negli store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Preparazione della campagna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Lancio</a:t>
            </a:r>
            <a:endParaRPr lang="it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Lancio prodotto o app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29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Giorno del lancio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Campagna di lancio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Analisi dei risultati a 30 giorni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Lancio prodotto o app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