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negozio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3 feb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Pianificazione</a:t>
            </a:r>
            <a:endParaRPr lang="it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Allestimento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Merce e personale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</a:t>
            </a:r>
            <a:endParaRPr lang="it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negozio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3 feb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Pianificazione</a:t>
            </a:r>
            <a:endParaRPr lang="it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Business plan</a:t>
            </a:r>
            <a:endParaRPr lang="it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Ricerca del locale</a:t>
            </a:r>
            <a:endParaRPr lang="it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Contratto d’affitto firmato</a:t>
            </a:r>
            <a:endParaRPr lang="it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Licenze e permessi</a:t>
            </a:r>
            <a:endParaRPr lang="it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Allestimento</a:t>
            </a:r>
            <a:endParaRPr lang="it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Progetto del negozio</a:t>
            </a:r>
            <a:endParaRPr lang="it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Lavori di allestimento</a:t>
            </a:r>
            <a:endParaRPr lang="it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Insegna e vetrine</a:t>
            </a:r>
            <a:endParaRPr lang="it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Cassa e sistemi IT</a:t>
            </a:r>
            <a:endParaRPr lang="it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Merce e personale</a:t>
            </a:r>
            <a:endParaRPr lang="it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Fornitori e primo ordine</a:t>
            </a:r>
            <a:endParaRPr lang="it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Selezione del personale</a:t>
            </a:r>
            <a:endParaRPr lang="it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Formazione del personale</a:t>
            </a:r>
            <a:endParaRPr lang="it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negozio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3 feb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Consegna e allestimento della merce</a:t>
            </a:r>
            <a:endParaRPr lang="it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Apertura</a:t>
            </a:r>
            <a:endParaRPr lang="it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Apertura in prova</a:t>
            </a:r>
            <a:endParaRPr lang="it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Promozione dell’inaugurazione</a:t>
            </a:r>
            <a:endParaRPr lang="it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Inaugurazione</a:t>
            </a:r>
            <a:endParaRPr lang="it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Apertura negozio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