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Sviluppo software a sprint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20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it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it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it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it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it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Rilascio</a:t>
            </a:r>
            <a:endParaRPr lang="it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Sviluppo software a sprint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20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e architettura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Ambienti e integrazione continua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Pianificazione dello sprint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Sviluppo e test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Review e retrospettiva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Pianificazione dello sprint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Sviluppo e test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Review e retrospettiva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Pianificazione dello sprint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Sviluppo e test</a:t>
            </a:r>
            <a:endParaRPr lang="it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Sviluppo software a sprint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20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Review e retrospettiva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Pianificazione dello sprint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Sviluppo e test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Review e retrospettiva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Rilascio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Stabilizzazione e test di regressione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Rilascio in produzione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Supporto post-rilascio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Sviluppo software a sprint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