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Tesi o ricerca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Fasi e milestone · 2 nov 2026 – 10 mar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t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t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Proposta</a:t>
            </a:r>
            <a:endParaRPr lang="it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Ricerca</a:t>
            </a:r>
            <a:endParaRPr lang="it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Stesura</a:t>
            </a:r>
            <a:endParaRPr lang="it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Discussione</a:t>
            </a:r>
            <a:endParaRPr lang="it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Tesi o ricerca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10 mar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t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t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Proposta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Scelta dell’argomento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Ricerca bibliografica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Stesura della proposta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Proposta approvata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Ricerca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Metodologia</a:t>
            </a:r>
            <a:endParaRPr lang="it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Raccolta dei dati</a:t>
            </a:r>
            <a:endParaRPr lang="it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Analisi dei dati</a:t>
            </a:r>
            <a:endParaRPr lang="it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Stesura</a:t>
            </a:r>
            <a:endParaRPr lang="it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Introduzione e stato dell’arte</a:t>
            </a:r>
            <a:endParaRPr lang="it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Capitolo sul metodo</a:t>
            </a:r>
            <a:endParaRPr lang="it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Capitolo sui risultati</a:t>
            </a:r>
            <a:endParaRPr lang="it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Discussione e conclusioni</a:t>
            </a:r>
            <a:endParaRPr lang="it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Tesi o ricerca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10 mar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t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t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Revisione con il relatore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Impaginazione e bibliografia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Discussione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Consegna della tesi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Preparazione della presentazione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Discussione della tesi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Tesi o ricerca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