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sito web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30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</a:t>
            </a:r>
            <a:endParaRPr lang="it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Contenuti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Sviluppo</a:t>
            </a:r>
            <a:endParaRPr lang="it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 online</a:t>
            </a:r>
            <a:endParaRPr lang="it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sito web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30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Analisi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Riunione di avvio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Obiettivi e requisiti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Mappa del sito e piano dei contenuti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Design grafico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approvato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Contenuti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Testi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 e immagini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Sviluppo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e CMS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Sviluppo delle pagine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Lancio sito web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30 dic 2026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Caricamento dei contenuti</a:t>
            </a:r>
            <a:endParaRPr lang="it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e statistiche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Messa online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 e controllo qualità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Correzioni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Sito online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Verifica dopo il lancio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Lancio sito web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