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Matrimonio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29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basi</a:t>
            </a:r>
            <a:endParaRPr lang="i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Fornitori</a:t>
            </a:r>
            <a:endParaRPr lang="it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Inviti</a:t>
            </a:r>
            <a:endParaRPr lang="it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Ultimi dettagli</a:t>
            </a:r>
            <a:endParaRPr lang="it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Matrimonio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29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Le basi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Budget e lista degli invitati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Scelta della data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Prenotazione della location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Cerimonia e documenti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Fornitori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Fotografo e video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e menu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Musica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Fiori e allestimenti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Abiti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Inviti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Save the date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Invio degli inviti</a:t>
            </a:r>
            <a:endParaRPr lang="it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Matrimonio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29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Raccolta delle conferme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Ultimi dettagli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Tableau e disposizione dei tavoli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Incontri finali con i fornitori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Prova della cerimonia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Il grande giorno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Matrimonio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