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建設工事の工程表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2027年5月24日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4月</a:t>
            </a:r>
            <a:endParaRPr lang="ja-JP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5月</a:t>
            </a:r>
            <a:endParaRPr lang="ja-JP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着工準備</a:t>
            </a:r>
            <a:endParaRPr lang="ja-JP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仮設・土工事</a:t>
            </a:r>
            <a:endParaRPr lang="ja-JP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躯体工事</a:t>
            </a:r>
            <a:endParaRPr lang="ja-JP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外装工事</a:t>
            </a:r>
            <a:endParaRPr lang="ja-JP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設備工事</a:t>
            </a:r>
            <a:endParaRPr lang="ja-JP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内装仕上げ</a:t>
            </a:r>
            <a:endParaRPr lang="ja-JP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検査・引き渡し</a:t>
            </a:r>
            <a:endParaRPr lang="ja-JP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建設工事の工程表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2027年5月24日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4月</a:t>
            </a:r>
            <a:endParaRPr lang="ja-JP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5月</a:t>
            </a:r>
            <a:endParaRPr lang="ja-JP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着工準備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実施設計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建築確認申請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入札と工事請負契約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着工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仮設・土工事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仮設工事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掘削・土工事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躯体工事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基礎工事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柱・壁・梁の躯体</a:t>
            </a:r>
            <a:endParaRPr lang="ja-JP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床スラブと屋根</a:t>
            </a:r>
            <a:endParaRPr lang="ja-JP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上棟（躯体完了）</a:t>
            </a:r>
            <a:endParaRPr lang="ja-JP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外装工事</a:t>
            </a:r>
            <a:endParaRPr lang="ja-JP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建設工事の工程表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2027年5月24日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4月</a:t>
            </a:r>
            <a:endParaRPr lang="ja-JP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5月</a:t>
            </a:r>
            <a:endParaRPr lang="ja-JP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外壁・間仕切り壁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防水・断熱工事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サッシ・外部建具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設備工事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給排水・空調設備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電気設備工事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内装仕上げ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左官・床下地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床・壁タイル仕上げ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塗装工事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外構工事</a:t>
            </a:r>
            <a:endParaRPr lang="ja-JP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検査・引き渡し</a:t>
            </a:r>
            <a:endParaRPr lang="ja-JP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各種検査と試運転</a:t>
            </a:r>
            <a:endParaRPr lang="ja-JP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竣工・引き渡し</a:t>
            </a:r>
            <a:endParaRPr lang="ja-JP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建設工事の工程表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