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新入社員オンボーディング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入社前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初週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最初の1か月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最初の90日</a:t>
            </a:r>
            <a:endParaRPr lang="ja-JP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新入社員オンボーディング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入社前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内定通知と契約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契約締結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PC・アカウント・権限の準備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メンターの任命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ウェルカムキット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初週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初出社日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会社とチームの紹介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人事手続き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ツール研修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最初の1か月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業務研修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OJTでの初担当業務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新入社員オンボーディング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2027年1月25日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30日面談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最初の90日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目標設定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90日評価面談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新入社員オンボーディング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