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ERP/CRM導入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2027年3月16日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ja-JP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ja-JP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選定</a:t>
            </a:r>
            <a:endParaRPr lang="ja-JP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分析と設計</a:t>
            </a:r>
            <a:endParaRPr lang="ja-JP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構築</a:t>
            </a:r>
            <a:endParaRPr lang="ja-JP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テストと教育</a:t>
            </a:r>
            <a:endParaRPr lang="ja-JP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本稼働</a:t>
            </a:r>
            <a:endParaRPr lang="ja-JP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ERP/CRM導入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2027年3月16日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ja-JP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ja-JP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選定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要件収集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ベンダー選定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契約締結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分析と設計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業務プロセス分析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ソリューション設計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設計承認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構築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システム設定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システム連携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データ移行</a:t>
            </a:r>
            <a:endParaRPr lang="ja-JP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テストと教育</a:t>
            </a:r>
            <a:endParaRPr lang="ja-JP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システムテスト</a:t>
            </a:r>
            <a:endParaRPr lang="ja-JP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ERP/CRM導入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2027年3月16日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ja-JP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ja-JP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ユーザー受入テスト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ユーザー教育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本稼働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本番稼働開始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稼働後集中サポート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プロジェクト完了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ERP/CRM導入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