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イベント企画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2026年12月18日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企画</a:t>
            </a:r>
            <a:endParaRPr lang="ja-JP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手配</a:t>
            </a:r>
            <a:endParaRPr lang="ja-JP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集客</a:t>
            </a:r>
            <a:endParaRPr lang="ja-JP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開催</a:t>
            </a:r>
            <a:endParaRPr lang="ja-JP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イベント企画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2026年12月18日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企画</a:t>
            </a:r>
            <a:endParaRPr lang="ja-JP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目的と予算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日程と会場の選定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会場確定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プログラムと登壇者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手配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ケータリング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音響・映像・設営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ゲストと登壇者の宿泊手配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集客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イベントページと参加登録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招待状送付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プロモーション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開催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イベント企画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2026年12月18日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最終プログラム</a:t>
            </a:r>
            <a:endParaRPr lang="ja-JP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リハーサルとスタッフ説明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イベント当日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お礼とアンケート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収支確認と最終報告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イベント企画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