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j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マーケティングキャンペーン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フェーズとマイルストーン · 2026年11月2日 – 2026年12月28日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戦略</a:t>
            </a:r>
            <a:endParaRPr lang="ja-JP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制作</a:t>
            </a:r>
            <a:endParaRPr lang="ja-JP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配信</a:t>
            </a:r>
            <a:endParaRPr lang="ja-JP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</a:t>
            </a:r>
            <a:endParaRPr lang="ja-JP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マーケティングキャンペーン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2026年12月28日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戦略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目標とKPI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ターゲット分析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予算とチャネル</a:t>
            </a:r>
            <a:endParaRPr lang="ja-JP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クリエイティブブリーフ</a:t>
            </a:r>
            <a:endParaRPr lang="ja-JP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制作</a:t>
            </a:r>
            <a:endParaRPr lang="ja-JP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コピーライティング</a:t>
            </a:r>
            <a:endParaRPr lang="ja-JP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ビジュアルと動画</a:t>
            </a:r>
            <a:endParaRPr lang="ja-JP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ランディングページ</a:t>
            </a:r>
            <a:endParaRPr lang="ja-JP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クリエイティブ承認</a:t>
            </a:r>
            <a:endParaRPr lang="ja-JP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配信</a:t>
            </a:r>
            <a:endParaRPr lang="ja-JP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配信設定と計測設定</a:t>
            </a:r>
            <a:endParaRPr lang="ja-JP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キャンペーン開始</a:t>
            </a:r>
            <a:endParaRPr lang="ja-JP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モニタリングと最適化</a:t>
            </a:r>
            <a:endParaRPr lang="ja-JP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マーケティングキャンペーン</a:t>
            </a:r>
            <a:endParaRPr lang="ja-JP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タスク · 2026年11月2日 – 2026年12月28日</a:t>
            </a:r>
            <a:endParaRPr lang="ja-JP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ja-JP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ja-JP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ja-JP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ja-JP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の無料テンプレート · planitude.app</a:t>
            </a:r>
            <a:endParaRPr lang="ja-JP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中間レポート</a:t>
            </a:r>
            <a:endParaRPr lang="ja-JP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分析</a:t>
            </a:r>
            <a:endParaRPr lang="ja-JP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ja-JP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最終レポートと振り返り</a:t>
            </a:r>
            <a:endParaRPr lang="ja-JP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マーケティングキャンペーン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