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オフィス移転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2026年12月21日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計画</a:t>
            </a:r>
            <a:endParaRPr lang="ja-JP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準備</a:t>
            </a:r>
            <a:endParaRPr lang="ja-JP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移転</a:t>
            </a:r>
            <a:endParaRPr lang="ja-JP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オフィス移転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2026年12月21日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計画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要件整理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新オフィス探し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賃貸契約締結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準備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レイアウト設計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ネットワーク・電話・IT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什器の発注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取引先への通知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住所変更と各種手続き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移転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梱包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移転当日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開梱とセッティング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オフィス移転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2026年12月21日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旧オフィスの明け渡し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新オフィスで業務開始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オフィス移転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