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製品・アプリのローンチ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2027年1月29日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戦略</a:t>
            </a:r>
            <a:endParaRPr lang="ja-JP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開発</a:t>
            </a:r>
            <a:endParaRPr lang="ja-JP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市場投入準備</a:t>
            </a:r>
            <a:endParaRPr lang="ja-JP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ローンチ</a:t>
            </a:r>
            <a:endParaRPr lang="ja-JP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製品・アプリのローンチ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2027年1月29日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戦略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市場調査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ポジショニングと価格設定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ローンチ計画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開発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MVP開発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ベータテスト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フィードバック対応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市場投入準備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ランディングページ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プレスキット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ストア掲載情報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キャンペーン準備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ローンチ</a:t>
            </a:r>
            <a:endParaRPr lang="ja-JP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製品・アプリのローンチ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2027年1月29日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ja-JP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ローンチ当日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ローンチキャンペーン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30日後の成果レビュー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製品・アプリのローンチ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