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店舗オープン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2027年2月3日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計画</a:t>
            </a:r>
            <a:endParaRPr lang="ja-JP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内装</a:t>
            </a:r>
            <a:endParaRPr lang="ja-JP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商品と人員</a:t>
            </a:r>
            <a:endParaRPr lang="ja-JP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オープン</a:t>
            </a:r>
            <a:endParaRPr lang="ja-JP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店舗オープン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2027年2月3日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計画</a:t>
            </a:r>
            <a:endParaRPr lang="ja-JP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事業計画</a:t>
            </a:r>
            <a:endParaRPr lang="ja-JP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物件探し</a:t>
            </a:r>
            <a:endParaRPr lang="ja-JP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賃貸契約締結</a:t>
            </a:r>
            <a:endParaRPr lang="ja-JP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営業許可・届出</a:t>
            </a:r>
            <a:endParaRPr lang="ja-JP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内装</a:t>
            </a:r>
            <a:endParaRPr lang="ja-JP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店舗デザイン</a:t>
            </a:r>
            <a:endParaRPr lang="ja-JP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内装工事</a:t>
            </a:r>
            <a:endParaRPr lang="ja-JP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看板とショーウィンドウ</a:t>
            </a:r>
            <a:endParaRPr lang="ja-JP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POSとITシステム</a:t>
            </a:r>
            <a:endParaRPr lang="ja-JP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商品と人員</a:t>
            </a:r>
            <a:endParaRPr lang="ja-JP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仕入先選定と初回発注</a:t>
            </a:r>
            <a:endParaRPr lang="ja-JP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スタッフ採用</a:t>
            </a:r>
            <a:endParaRPr lang="ja-JP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スタッフ研修</a:t>
            </a:r>
            <a:endParaRPr lang="ja-JP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店舗オープン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2027年2月3日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商品搬入と陳列</a:t>
            </a:r>
            <a:endParaRPr lang="ja-JP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オープン</a:t>
            </a:r>
            <a:endParaRPr lang="ja-JP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プレオープン</a:t>
            </a:r>
            <a:endParaRPr lang="ja-JP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オープン告知</a:t>
            </a:r>
            <a:endParaRPr lang="ja-JP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グランドオープン</a:t>
            </a:r>
            <a:endParaRPr lang="ja-JP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店舗オープン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