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スプリント型ソフトウェア開発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フェーズとマイルストーン · 2026年11月2日 – 2027年1月20日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スプリント0</a:t>
            </a:r>
            <a:endParaRPr lang="ja-JP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スプリント1</a:t>
            </a:r>
            <a:endParaRPr lang="ja-JP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スプリント2</a:t>
            </a:r>
            <a:endParaRPr lang="ja-JP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スプリント3</a:t>
            </a:r>
            <a:endParaRPr lang="ja-JP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スプリント4</a:t>
            </a:r>
            <a:endParaRPr lang="ja-JP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リリース</a:t>
            </a:r>
            <a:endParaRPr lang="ja-JP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スプリント型ソフトウェア開発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2027年1月20日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スプリント0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バックログとアーキテクチャ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環境構築とCI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スプリント1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スプリント計画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開発とテスト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レビューと振り返り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スプリント2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スプリント計画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開発とテスト</a:t>
            </a:r>
            <a:endParaRPr lang="ja-JP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レビューと振り返り</a:t>
            </a:r>
            <a:endParaRPr lang="ja-JP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スプリント3</a:t>
            </a:r>
            <a:endParaRPr lang="ja-JP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スプリント計画</a:t>
            </a:r>
            <a:endParaRPr lang="ja-JP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開発とテスト</a:t>
            </a:r>
            <a:endParaRPr lang="ja-JP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スプリント型ソフトウェア開発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2027年1月20日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レビューと振り返り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スプリント4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スプリント計画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開発とテスト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レビューと振り返り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リリース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安定化と回帰テスト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本番リリース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リリース後サポート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スプリント型ソフトウェア開発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