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卒業論文・研究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2027年3月10日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研究計画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研究</a:t>
            </a:r>
            <a:endParaRPr lang="ja-JP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執筆</a:t>
            </a:r>
            <a:endParaRPr lang="ja-JP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口頭試問</a:t>
            </a:r>
            <a:endParaRPr lang="ja-JP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卒業論文・研究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2027年3月10日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研究計画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テーマ選定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文献調査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研究計画書の作成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研究計画の承認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研究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研究方法の設計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データ収集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データ分析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執筆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序論と先行研究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方法の章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結果の章</a:t>
            </a:r>
            <a:endParaRPr lang="ja-JP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考察と結論</a:t>
            </a:r>
            <a:endParaRPr lang="ja-JP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卒業論文・研究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2027年3月10日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2月</a:t>
            </a:r>
            <a:endParaRPr lang="ja-JP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3月</a:t>
            </a:r>
            <a:endParaRPr lang="ja-JP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指導教員との修正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書式と参考文献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口頭試問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論文提出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発表準備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口頭試問当日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卒業論文・研究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