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結婚式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2027年1月29日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基本準備</a:t>
            </a:r>
            <a:endParaRPr lang="ja-JP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手配</a:t>
            </a:r>
            <a:endParaRPr lang="ja-JP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招待</a:t>
            </a:r>
            <a:endParaRPr lang="ja-JP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最終準備</a:t>
            </a:r>
            <a:endParaRPr lang="ja-JP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結婚式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2027年1月29日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基本準備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予算とゲストリスト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日取りの決定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会場の予約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挙式と各種書類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手配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写真とビデオ撮影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料理とメニュー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音楽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装花と装飾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衣装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招待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セーブ・ザ・デート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招待状の発送</a:t>
            </a:r>
            <a:endParaRPr lang="ja-JP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結婚式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2027年1月29日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出欠の確認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最終準備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席次表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各業者との最終打ち合わせ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挙式リハーサル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結婚式当日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結婚式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