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건설 공정표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5월 24일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4월</a:t>
            </a:r>
            <a:endParaRPr lang="ko-K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5월</a:t>
            </a:r>
            <a:endParaRPr lang="ko-K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착공 준비</a:t>
            </a:r>
            <a:endParaRPr lang="ko-KR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가설 및 토공사</a:t>
            </a:r>
            <a:endParaRPr lang="ko-KR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골조 공사</a:t>
            </a:r>
            <a:endParaRPr lang="ko-KR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외피 공사</a:t>
            </a:r>
            <a:endParaRPr lang="ko-KR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설비 공사</a:t>
            </a:r>
            <a:endParaRPr lang="ko-KR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마감 공사</a:t>
            </a:r>
            <a:endParaRPr lang="ko-KR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준공 및 인도</a:t>
            </a:r>
            <a:endParaRPr lang="ko-KR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건설 공정표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5월 24일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4월</a:t>
            </a:r>
            <a:endParaRPr lang="ko-K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5월</a:t>
            </a:r>
            <a:endParaRPr lang="ko-K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착공 준비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실시설계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건축 허가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입찰 및 공사 계약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착공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가설 및 토공사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가설 공사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터파기 및 토공사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골조 공사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기초 공사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골조: 기둥, 벽, 보</a:t>
            </a:r>
            <a:endParaRPr lang="ko-KR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슬래브 및 지붕</a:t>
            </a:r>
            <a:endParaRPr lang="ko-KR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골조 완료(상량)</a:t>
            </a:r>
            <a:endParaRPr lang="ko-KR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외피 공사</a:t>
            </a:r>
            <a:endParaRPr lang="ko-KR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건설 공정표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5월 24일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4월</a:t>
            </a:r>
            <a:endParaRPr lang="ko-K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5월</a:t>
            </a:r>
            <a:endParaRPr lang="ko-K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조적 및 벽체 공사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방수 및 단열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외부 창호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설비 공사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급배수 및 냉난방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전기 공사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마감 공사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미장 및 바닥 미장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바닥 및 타일 공사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도장 공사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외부 조경 공사</a:t>
            </a:r>
            <a:endParaRPr lang="ko-KR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준공 및 인도</a:t>
            </a:r>
            <a:endParaRPr lang="ko-KR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시험 및 인증</a:t>
            </a:r>
            <a:endParaRPr lang="ko-KR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준공 및 인도</a:t>
            </a:r>
            <a:endParaRPr lang="ko-KR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건설 공정표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