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신입 직원 온보딩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입사 전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주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달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첫 90일</a:t>
            </a:r>
            <a:endParaRPr lang="ko-KR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신입 직원 온보딩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입사 전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오퍼 및 계약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계약 체결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장비, 계정 및 접근 권한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버디 지정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웰컴 키트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첫 주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첫날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회사 및 팀 소개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인사 서류 처리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도구 교육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첫 달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직무 교육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첫 지원 업무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신입 직원 온보딩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30일 점검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첫 90일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목표 설정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90일 평가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신입 직원 온보딩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