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 구축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2027년 3월 16일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2월</a:t>
            </a:r>
            <a:endParaRPr lang="ko-KR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3월</a:t>
            </a:r>
            <a:endParaRPr lang="ko-K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선정</a:t>
            </a:r>
            <a:endParaRPr lang="ko-KR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분석 및 설계</a:t>
            </a:r>
            <a:endParaRPr lang="ko-KR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</a:t>
            </a:r>
            <a:endParaRPr lang="ko-KR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테스트 및 교육</a:t>
            </a:r>
            <a:endParaRPr lang="ko-KR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오픈</a:t>
            </a:r>
            <a:endParaRPr lang="ko-KR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 구축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3월 16일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2월</a:t>
            </a:r>
            <a:endParaRPr lang="ko-KR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3월</a:t>
            </a:r>
            <a:endParaRPr lang="ko-K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선정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요구사항 수집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공급업체 선정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계약 체결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분석 및 설계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프로세스 분석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솔루션 설계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설계 승인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개발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시스템 구성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시스템 연동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데이터 이관</a:t>
            </a:r>
            <a:endParaRPr lang="ko-KR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테스트 및 교육</a:t>
            </a:r>
            <a:endParaRPr lang="ko-KR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시스템 테스트</a:t>
            </a:r>
            <a:endParaRPr lang="ko-KR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 구축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3월 16일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2월</a:t>
            </a:r>
            <a:endParaRPr lang="ko-KR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3월</a:t>
            </a:r>
            <a:endParaRPr lang="ko-K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사용자 인수 테스트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사용자 교육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오픈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오픈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오픈 후 집중 지원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프로젝트 종료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ERP/CRM 구축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