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</p:sldIdLst>
  <p:notesMasterIdLst>
    <p:notesMasterId r:id="rId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6" Type="http://schemas.openxmlformats.org/officeDocument/2006/relationships/presProps" Target="presProps.xml"/><Relationship Id="rId7" Type="http://schemas.openxmlformats.org/officeDocument/2006/relationships/viewProps" Target="viewProps.xml"/><Relationship Id="rId8" Type="http://schemas.openxmlformats.org/officeDocument/2006/relationships/theme" Target="theme/theme1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hyperlink" Target="https://planitude.app/ko/gantt-chart-templates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주택 리모델링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단계와 마일스톤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44475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44475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463040"/>
            <a:ext cx="0" cy="3108960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44475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737360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설계</a:t>
            </a:r>
            <a:endParaRPr lang="ko-KR" sz="1300" dirty="0"/>
          </a:p>
        </p:txBody>
      </p:sp>
      <p:sp>
        <p:nvSpPr>
          <p:cNvPr id="12" name="Shape 10"/>
          <p:cNvSpPr/>
          <p:nvPr/>
        </p:nvSpPr>
        <p:spPr>
          <a:xfrm>
            <a:off x="4160520" y="1879092"/>
            <a:ext cx="3296907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6663609" y="1850746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57200" y="2304288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철거</a:t>
            </a:r>
            <a:endParaRPr lang="ko-KR" sz="1300" dirty="0"/>
          </a:p>
        </p:txBody>
      </p:sp>
      <p:sp>
        <p:nvSpPr>
          <p:cNvPr id="15" name="Shape 13"/>
          <p:cNvSpPr/>
          <p:nvPr/>
        </p:nvSpPr>
        <p:spPr>
          <a:xfrm>
            <a:off x="7457427" y="2446020"/>
            <a:ext cx="891056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2871216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설비</a:t>
            </a:r>
            <a:endParaRPr lang="ko-KR" sz="1300" dirty="0"/>
          </a:p>
        </p:txBody>
      </p:sp>
      <p:sp>
        <p:nvSpPr>
          <p:cNvPr id="17" name="Shape 15"/>
          <p:cNvSpPr/>
          <p:nvPr/>
        </p:nvSpPr>
        <p:spPr>
          <a:xfrm>
            <a:off x="8526694" y="3012948"/>
            <a:ext cx="1336584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3438144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마감</a:t>
            </a:r>
            <a:endParaRPr lang="ko-KR" sz="1300" dirty="0"/>
          </a:p>
        </p:txBody>
      </p:sp>
      <p:sp>
        <p:nvSpPr>
          <p:cNvPr id="19" name="Shape 17"/>
          <p:cNvSpPr/>
          <p:nvPr/>
        </p:nvSpPr>
        <p:spPr>
          <a:xfrm>
            <a:off x="9863278" y="3579876"/>
            <a:ext cx="1514795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005072"/>
            <a:ext cx="3566160" cy="566928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3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인도</a:t>
            </a:r>
            <a:endParaRPr lang="ko-KR" sz="1300" dirty="0"/>
          </a:p>
        </p:txBody>
      </p:sp>
      <p:sp>
        <p:nvSpPr>
          <p:cNvPr id="21" name="Shape 19"/>
          <p:cNvSpPr/>
          <p:nvPr/>
        </p:nvSpPr>
        <p:spPr>
          <a:xfrm>
            <a:off x="11378073" y="4146804"/>
            <a:ext cx="356422" cy="283464"/>
          </a:xfrm>
          <a:prstGeom prst="rect">
            <a:avLst/>
          </a:prstGeom>
          <a:solidFill>
            <a:srgbClr val="4F46E5"/>
          </a:solidFill>
          <a:ln w="12700">
            <a:solidFill>
              <a:srgbClr val="4F46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11564417" y="4118458"/>
            <a:ext cx="340157" cy="340157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주택 리모델링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4882896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설계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4160520" y="1719072"/>
            <a:ext cx="3296907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1.1  현장 실측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4160520" y="2002536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1.2  인테리어 설계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4338731" y="2331720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1.3  인허가 및 서류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5586209" y="2660904"/>
            <a:ext cx="18712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1.4  시공업체 견적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5586209" y="2990088"/>
            <a:ext cx="1247478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58368" y="3246120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1.5  시공업체 선정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6733104" y="3310128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57200" y="3575304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철거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7457427" y="3694176"/>
            <a:ext cx="891056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2.1  현장 설치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7457427" y="3977640"/>
            <a:ext cx="8910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7" name="Text 25"/>
          <p:cNvSpPr/>
          <p:nvPr/>
        </p:nvSpPr>
        <p:spPr>
          <a:xfrm>
            <a:off x="658368" y="423367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2.2  철거 및 해체</a:t>
            </a:r>
            <a:endParaRPr lang="ko-KR" sz="1100" dirty="0"/>
          </a:p>
        </p:txBody>
      </p:sp>
      <p:sp>
        <p:nvSpPr>
          <p:cNvPr id="28" name="Shape 26"/>
          <p:cNvSpPr/>
          <p:nvPr/>
        </p:nvSpPr>
        <p:spPr>
          <a:xfrm>
            <a:off x="7546532" y="430682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58368" y="456285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2.3  폐기물 반출</a:t>
            </a:r>
            <a:endParaRPr lang="ko-KR" sz="1100" dirty="0"/>
          </a:p>
        </p:txBody>
      </p:sp>
      <p:sp>
        <p:nvSpPr>
          <p:cNvPr id="30" name="Shape 28"/>
          <p:cNvSpPr/>
          <p:nvPr/>
        </p:nvSpPr>
        <p:spPr>
          <a:xfrm>
            <a:off x="8170272" y="4636008"/>
            <a:ext cx="178211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457200" y="489204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설비</a:t>
            </a:r>
            <a:endParaRPr lang="ko-KR" sz="1100" dirty="0"/>
          </a:p>
        </p:txBody>
      </p:sp>
      <p:sp>
        <p:nvSpPr>
          <p:cNvPr id="32" name="Shape 30"/>
          <p:cNvSpPr/>
          <p:nvPr/>
        </p:nvSpPr>
        <p:spPr>
          <a:xfrm>
            <a:off x="8526694" y="5010912"/>
            <a:ext cx="1336584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33" name="Text 31"/>
          <p:cNvSpPr/>
          <p:nvPr/>
        </p:nvSpPr>
        <p:spPr>
          <a:xfrm>
            <a:off x="658368" y="522122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3.1  배관</a:t>
            </a:r>
            <a:endParaRPr lang="ko-KR" sz="1100" dirty="0"/>
          </a:p>
        </p:txBody>
      </p:sp>
      <p:sp>
        <p:nvSpPr>
          <p:cNvPr id="34" name="Shape 32"/>
          <p:cNvSpPr/>
          <p:nvPr/>
        </p:nvSpPr>
        <p:spPr>
          <a:xfrm>
            <a:off x="8526694" y="5294376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58368" y="555040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3.2  전기</a:t>
            </a:r>
            <a:endParaRPr lang="ko-KR" sz="1100" dirty="0"/>
          </a:p>
        </p:txBody>
      </p:sp>
      <p:sp>
        <p:nvSpPr>
          <p:cNvPr id="36" name="Shape 34"/>
          <p:cNvSpPr/>
          <p:nvPr/>
        </p:nvSpPr>
        <p:spPr>
          <a:xfrm>
            <a:off x="8526694" y="5623560"/>
            <a:ext cx="712845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658368" y="587959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3.3  바닥 미장 및 벽 미장</a:t>
            </a:r>
            <a:endParaRPr lang="ko-KR" sz="1100" dirty="0"/>
          </a:p>
        </p:txBody>
      </p:sp>
      <p:sp>
        <p:nvSpPr>
          <p:cNvPr id="38" name="Shape 36"/>
          <p:cNvSpPr/>
          <p:nvPr/>
        </p:nvSpPr>
        <p:spPr>
          <a:xfrm>
            <a:off x="9239539" y="595274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274320"/>
            <a:ext cx="11277295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26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주택 리모델링</a:t>
            </a:r>
            <a:endParaRPr lang="ko-KR" sz="2600" dirty="0"/>
          </a:p>
        </p:txBody>
      </p:sp>
      <p:sp>
        <p:nvSpPr>
          <p:cNvPr id="3" name="Text 1"/>
          <p:cNvSpPr/>
          <p:nvPr/>
        </p:nvSpPr>
        <p:spPr>
          <a:xfrm>
            <a:off x="457200" y="804672"/>
            <a:ext cx="11277295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작업 · 2026년 11월 2일 – 2027년 1월 25일</a:t>
            </a:r>
            <a:endParaRPr lang="ko-KR" sz="1400" dirty="0"/>
          </a:p>
        </p:txBody>
      </p:sp>
      <p:sp>
        <p:nvSpPr>
          <p:cNvPr id="4" name="Shape 2"/>
          <p:cNvSpPr/>
          <p:nvPr/>
        </p:nvSpPr>
        <p:spPr>
          <a:xfrm>
            <a:off x="4160520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160520" y="1307592"/>
            <a:ext cx="2584062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11월</a:t>
            </a:r>
            <a:endParaRPr lang="ko-KR" sz="1000" dirty="0"/>
          </a:p>
        </p:txBody>
      </p:sp>
      <p:sp>
        <p:nvSpPr>
          <p:cNvPr id="6" name="Shape 4"/>
          <p:cNvSpPr/>
          <p:nvPr/>
        </p:nvSpPr>
        <p:spPr>
          <a:xfrm>
            <a:off x="6744582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744582" y="1307592"/>
            <a:ext cx="2762273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12월</a:t>
            </a:r>
            <a:endParaRPr lang="ko-KR" sz="1000" dirty="0"/>
          </a:p>
        </p:txBody>
      </p:sp>
      <p:sp>
        <p:nvSpPr>
          <p:cNvPr id="8" name="Shape 6"/>
          <p:cNvSpPr/>
          <p:nvPr/>
        </p:nvSpPr>
        <p:spPr>
          <a:xfrm>
            <a:off x="9506855" y="1325880"/>
            <a:ext cx="0" cy="2907792"/>
          </a:xfrm>
          <a:prstGeom prst="line">
            <a:avLst/>
          </a:prstGeom>
          <a:noFill/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9506855" y="1307592"/>
            <a:ext cx="222764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ko-KR" alt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1월</a:t>
            </a:r>
            <a:endParaRPr lang="ko-KR" sz="1000" dirty="0"/>
          </a:p>
        </p:txBody>
      </p:sp>
      <p:sp>
        <p:nvSpPr>
          <p:cNvPr id="10" name="Text 8">
            <a:hlinkClick r:id="rId1" tooltip=""/>
          </p:cNvPr>
          <p:cNvSpPr/>
          <p:nvPr/>
        </p:nvSpPr>
        <p:spPr>
          <a:xfrm>
            <a:off x="457200" y="6400800"/>
            <a:ext cx="11277295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ko-KR" altLang="en-US" sz="1000" u="sng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Planitude 무료 템플릿 · planitude.app</a:t>
            </a:r>
            <a:endParaRPr lang="ko-KR" sz="1000" dirty="0"/>
          </a:p>
        </p:txBody>
      </p:sp>
      <p:sp>
        <p:nvSpPr>
          <p:cNvPr id="11" name="Text 9"/>
          <p:cNvSpPr/>
          <p:nvPr/>
        </p:nvSpPr>
        <p:spPr>
          <a:xfrm>
            <a:off x="457200" y="160020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마감</a:t>
            </a:r>
            <a:endParaRPr lang="ko-KR" sz="1100" dirty="0"/>
          </a:p>
        </p:txBody>
      </p:sp>
      <p:sp>
        <p:nvSpPr>
          <p:cNvPr id="12" name="Shape 10"/>
          <p:cNvSpPr/>
          <p:nvPr/>
        </p:nvSpPr>
        <p:spPr>
          <a:xfrm>
            <a:off x="9863278" y="1719072"/>
            <a:ext cx="1514795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58368" y="192938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4.1  바닥재 및 타일</a:t>
            </a:r>
            <a:endParaRPr lang="ko-KR" sz="1100" dirty="0"/>
          </a:p>
        </p:txBody>
      </p:sp>
      <p:sp>
        <p:nvSpPr>
          <p:cNvPr id="14" name="Shape 12"/>
          <p:cNvSpPr/>
          <p:nvPr/>
        </p:nvSpPr>
        <p:spPr>
          <a:xfrm>
            <a:off x="9863278" y="2002536"/>
            <a:ext cx="891056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658368" y="225856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4.2  문과 창호</a:t>
            </a:r>
            <a:endParaRPr lang="ko-KR" sz="1100" dirty="0"/>
          </a:p>
        </p:txBody>
      </p:sp>
      <p:sp>
        <p:nvSpPr>
          <p:cNvPr id="16" name="Shape 14"/>
          <p:cNvSpPr/>
          <p:nvPr/>
        </p:nvSpPr>
        <p:spPr>
          <a:xfrm>
            <a:off x="9863278" y="2331720"/>
            <a:ext cx="267317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58368" y="2587752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4.3  도장</a:t>
            </a:r>
            <a:endParaRPr lang="ko-KR" sz="1100" dirty="0"/>
          </a:p>
        </p:txBody>
      </p:sp>
      <p:sp>
        <p:nvSpPr>
          <p:cNvPr id="18" name="Shape 16"/>
          <p:cNvSpPr/>
          <p:nvPr/>
        </p:nvSpPr>
        <p:spPr>
          <a:xfrm>
            <a:off x="10754334" y="2660904"/>
            <a:ext cx="623739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658368" y="2916936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4.4  주방 및 욕실 설비</a:t>
            </a:r>
            <a:endParaRPr lang="ko-KR" sz="1100" dirty="0"/>
          </a:p>
        </p:txBody>
      </p:sp>
      <p:sp>
        <p:nvSpPr>
          <p:cNvPr id="20" name="Shape 18"/>
          <p:cNvSpPr/>
          <p:nvPr/>
        </p:nvSpPr>
        <p:spPr>
          <a:xfrm>
            <a:off x="10754334" y="2990088"/>
            <a:ext cx="534634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457200" y="3246120"/>
            <a:ext cx="3566160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b="1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인도</a:t>
            </a:r>
            <a:endParaRPr lang="ko-KR" sz="1100" dirty="0"/>
          </a:p>
        </p:txBody>
      </p:sp>
      <p:sp>
        <p:nvSpPr>
          <p:cNvPr id="22" name="Shape 20"/>
          <p:cNvSpPr/>
          <p:nvPr/>
        </p:nvSpPr>
        <p:spPr>
          <a:xfrm>
            <a:off x="11378073" y="3364992"/>
            <a:ext cx="356422" cy="91440"/>
          </a:xfrm>
          <a:prstGeom prst="rect">
            <a:avLst/>
          </a:prstGeom>
          <a:solidFill>
            <a:srgbClr val="1E1B4B"/>
          </a:solidFill>
          <a:ln w="12700">
            <a:solidFill>
              <a:srgbClr val="1E1B4B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58368" y="3575304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5.1  최종 청소</a:t>
            </a:r>
            <a:endParaRPr lang="ko-KR" sz="1100" dirty="0"/>
          </a:p>
        </p:txBody>
      </p:sp>
      <p:sp>
        <p:nvSpPr>
          <p:cNvPr id="24" name="Shape 22"/>
          <p:cNvSpPr/>
          <p:nvPr/>
        </p:nvSpPr>
        <p:spPr>
          <a:xfrm>
            <a:off x="11378073" y="3648456"/>
            <a:ext cx="356422" cy="182880"/>
          </a:xfrm>
          <a:prstGeom prst="rect">
            <a:avLst/>
          </a:prstGeom>
          <a:solidFill>
            <a:srgbClr val="818CF8"/>
          </a:solidFill>
          <a:ln w="12700">
            <a:solidFill>
              <a:srgbClr val="818CF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58368" y="3904488"/>
            <a:ext cx="3364992" cy="32918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algn="l" indent="0" marL="0">
              <a:buNone/>
            </a:pPr>
            <a:r>
              <a:rPr lang="ko-KR" altLang="en-US" sz="1100" dirty="0">
                <a:solidFill>
                  <a:srgbClr val="11182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5.2  최종 검수 및 인도</a:t>
            </a:r>
            <a:endParaRPr lang="ko-KR" sz="1100" dirty="0"/>
          </a:p>
        </p:txBody>
      </p:sp>
      <p:sp>
        <p:nvSpPr>
          <p:cNvPr id="26" name="Shape 24"/>
          <p:cNvSpPr/>
          <p:nvPr/>
        </p:nvSpPr>
        <p:spPr>
          <a:xfrm>
            <a:off x="11633911" y="3968496"/>
            <a:ext cx="201168" cy="201168"/>
          </a:xfrm>
          <a:prstGeom prst="diamond">
            <a:avLst/>
          </a:prstGeom>
          <a:solidFill>
            <a:srgbClr val="D97706"/>
          </a:solidFill>
          <a:ln w="12700">
            <a:solidFill>
              <a:srgbClr val="D97706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Office Theme</vt:lpstr>
      <vt:lpstr>Slide 1</vt:lpstr>
      <vt:lpstr>Slide 2</vt:lpstr>
      <vt:lpstr>Slide 3</vt:lpstr>
    </vt:vector>
  </TitlesOfParts>
  <Company>Planitude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주택 리모델링</dc:title>
  <dc:subject>PptxGenJS Presentation</dc:subject>
  <dc:creator>Planitude</dc:creator>
  <cp:lastModifiedBy>Planitude</cp:lastModifiedBy>
  <cp:revision>1</cp:revision>
  <dcterms:created xsi:type="dcterms:W3CDTF">2026-10-13T15:16:16Z</dcterms:created>
  <dcterms:modified xsi:type="dcterms:W3CDTF">2026-10-13T15:16:16Z</dcterms:modified>
</cp:coreProperties>
</file>