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마케팅 캠페인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2026년 12월 28일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전략</a:t>
            </a:r>
            <a:endParaRPr lang="ko-K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제작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오픈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분석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마케팅 캠페인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28일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전략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목표 및 KPI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타깃 고객 분석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예산 및 채널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크리에이티브 브리프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제작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카피라이팅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비주얼 및 영상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랜딩 페이지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크리에이티브 승인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오픈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캠페인 및 트래킹 설정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캠페인 라이브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모니터링 및 최적화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마케팅 캠페인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28일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중간 보고서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분석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최종 보고서 및 교훈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마케팅 캠페인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