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사무실 이전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2026년 12월 21일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기획</a:t>
            </a:r>
            <a:endParaRPr lang="ko-K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준비</a:t>
            </a:r>
            <a:endParaRPr lang="ko-KR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이전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사무실 이전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21일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기획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요구사항 분석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새 사무실 물색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임대 계약 체결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준비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공간 배치 설계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네트워크, 전화 및 IT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가구 주문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고객 및 공급업체 통보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주소 변경 및 행정 절차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이전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포장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이전 당일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짐 풀기 및 설치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사무실 이전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2026년 12월 21일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기존 사무실 인계</a:t>
            </a:r>
            <a:endParaRPr lang="ko-KR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새 사무실 정상 가동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사무실 이전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