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제품 또는 앱 출시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1월 29일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전략</a:t>
            </a:r>
            <a:endParaRPr lang="ko-K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개발</a:t>
            </a:r>
            <a:endParaRPr lang="ko-KR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시장 진출</a:t>
            </a:r>
            <a:endParaRPr lang="ko-KR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런칭</a:t>
            </a:r>
            <a:endParaRPr lang="ko-KR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제품 또는 앱 출시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29일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전략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시장 조사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포지셔닝 및 가격 책정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출시 계획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개발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MVP 개발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베타 테스트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피드백 반영 수정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시장 진출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랜딩 페이지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프레스 킷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앱 스토어 등록 정보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캠페인 준비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런칭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제품 또는 앱 출시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29일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출시일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출시 캠페인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30일 성과 리뷰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제품 또는 앱 출시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