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매장 오픈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2월 3일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기획</a:t>
            </a:r>
            <a:endParaRPr lang="ko-KR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인테리어</a:t>
            </a:r>
            <a:endParaRPr lang="ko-KR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재고 및 인력</a:t>
            </a:r>
            <a:endParaRPr lang="ko-KR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오픈</a:t>
            </a:r>
            <a:endParaRPr lang="ko-KR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매장 오픈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2월 3일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기획</a:t>
            </a:r>
            <a:endParaRPr lang="ko-KR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사업 계획</a:t>
            </a:r>
            <a:endParaRPr lang="ko-KR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점포 물색</a:t>
            </a:r>
            <a:endParaRPr lang="ko-KR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임대 계약 체결</a:t>
            </a:r>
            <a:endParaRPr lang="ko-KR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면허 및 허가</a:t>
            </a:r>
            <a:endParaRPr lang="ko-KR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인테리어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매장 디자인</a:t>
            </a:r>
            <a:endParaRPr lang="ko-KR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인테리어 공사</a:t>
            </a:r>
            <a:endParaRPr lang="ko-KR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간판 및 쇼윈도</a:t>
            </a:r>
            <a:endParaRPr lang="ko-KR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POS 및 IT 시스템</a:t>
            </a:r>
            <a:endParaRPr lang="ko-KR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재고 및 인력</a:t>
            </a:r>
            <a:endParaRPr lang="ko-KR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공급업체 및 첫 주문</a:t>
            </a:r>
            <a:endParaRPr lang="ko-KR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직원 채용</a:t>
            </a:r>
            <a:endParaRPr lang="ko-KR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직원 교육</a:t>
            </a:r>
            <a:endParaRPr lang="ko-KR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매장 오픈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2월 3일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상품 입고 및 진열</a:t>
            </a:r>
            <a:endParaRPr lang="ko-KR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오픈</a:t>
            </a:r>
            <a:endParaRPr lang="ko-KR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소프트 오픈</a:t>
            </a:r>
            <a:endParaRPr lang="ko-KR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오픈 홍보</a:t>
            </a:r>
            <a:endParaRPr lang="ko-KR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그랜드 오픈</a:t>
            </a:r>
            <a:endParaRPr lang="ko-KR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매장 오픈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