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스프린트 기반 소프트웨어 개발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단계와 마일스톤 · 2026년 11월 2일 – 2027년 1월 20일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스프린트 0</a:t>
            </a:r>
            <a:endParaRPr lang="ko-KR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스프린트 1</a:t>
            </a:r>
            <a:endParaRPr lang="ko-KR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스프린트 2</a:t>
            </a:r>
            <a:endParaRPr lang="ko-KR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스프린트 3</a:t>
            </a:r>
            <a:endParaRPr lang="ko-KR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스프린트 4</a:t>
            </a:r>
            <a:endParaRPr lang="ko-KR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릴리스</a:t>
            </a:r>
            <a:endParaRPr lang="ko-KR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스프린트 기반 소프트웨어 개발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2027년 1월 20일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스프린트 0</a:t>
            </a:r>
            <a:endParaRPr lang="ko-K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백로그 및 아키텍처</a:t>
            </a:r>
            <a:endParaRPr lang="ko-KR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환경 및 CI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스프린트 1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스프린트 계획</a:t>
            </a:r>
            <a:endParaRPr lang="ko-KR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개발 및 테스트</a:t>
            </a:r>
            <a:endParaRPr lang="ko-KR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리뷰 및 회고</a:t>
            </a:r>
            <a:endParaRPr lang="ko-KR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스프린트 2</a:t>
            </a:r>
            <a:endParaRPr lang="ko-KR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스프린트 계획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개발 및 테스트</a:t>
            </a:r>
            <a:endParaRPr lang="ko-KR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리뷰 및 회고</a:t>
            </a:r>
            <a:endParaRPr lang="ko-KR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스프린트 3</a:t>
            </a:r>
            <a:endParaRPr lang="ko-KR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스프린트 계획</a:t>
            </a:r>
            <a:endParaRPr lang="ko-KR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개발 및 테스트</a:t>
            </a:r>
            <a:endParaRPr lang="ko-KR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스프린트 기반 소프트웨어 개발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2027년 1월 20일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리뷰 및 회고</a:t>
            </a:r>
            <a:endParaRPr lang="ko-KR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스프린트 4</a:t>
            </a:r>
            <a:endParaRPr lang="ko-KR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스프린트 계획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개발 및 테스트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리뷰 및 회고</a:t>
            </a:r>
            <a:endParaRPr lang="ko-KR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릴리스</a:t>
            </a:r>
            <a:endParaRPr lang="ko-KR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안정화 및 회귀 테스트</a:t>
            </a:r>
            <a:endParaRPr lang="ko-KR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프로덕션 릴리스</a:t>
            </a:r>
            <a:endParaRPr lang="ko-KR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릴리스 후 지원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스프린트 기반 소프트웨어 개발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