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논문 또는 연구 프로젝트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3월 10일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계획서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연구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집필</a:t>
            </a:r>
            <a:endParaRPr lang="ko-KR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심사</a:t>
            </a:r>
            <a:endParaRPr lang="ko-KR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논문 또는 연구 프로젝트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3월 10일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계획서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주제 선정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문헌 검토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계획서 작성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계획서 승인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연구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연구 방법 설계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자료 수집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자료 분석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집필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서론 및 선행 연구 장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연구 방법 장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결과 장</a:t>
            </a:r>
            <a:endParaRPr lang="ko-KR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논의 및 결론</a:t>
            </a:r>
            <a:endParaRPr lang="ko-KR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논문 또는 연구 프로젝트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3월 10일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2월</a:t>
            </a:r>
            <a:endParaRPr lang="ko-KR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3월</a:t>
            </a:r>
            <a:endParaRPr lang="ko-K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지도교수와 수정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서식 및 참고문헌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심사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논문 제출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발표 준비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논문 심사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논문 또는 연구 프로젝트</dc:title>
  <dc:subject>PptxGenJS Presentation</dc:subject>
  <dc:creator>Planitude</dc:creator>
  <cp:lastModifiedBy>Planitude</cp:lastModifiedBy>
  <cp:revision>1</cp:revision>
  <dcterms:created xsi:type="dcterms:W3CDTF">2026-10-13T15:16:17Z</dcterms:created>
  <dcterms:modified xsi:type="dcterms:W3CDTF">2026-10-13T15:16:17Z</dcterms:modified>
</cp:coreProperties>
</file>