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웹사이트 런칭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2026년 12월 30일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분석 및 기획</a:t>
            </a:r>
            <a:endParaRPr lang="ko-K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디자인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콘텐츠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</a:t>
            </a:r>
            <a:endParaRPr lang="ko-KR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런칭</a:t>
            </a:r>
            <a:endParaRPr lang="ko-KR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웹사이트 런칭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30일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분석 및 기획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킥오프 회의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목표 및 요구사항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사이트맵 및 콘텐츠 계획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디자인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와이어프레임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비주얼 디자인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디자인 승인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콘텐츠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카피라이팅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사진 및 미디어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개발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호스팅 및 CMS 설정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프론트엔드 개발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웹사이트 런칭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30일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콘텐츠 입력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및 분석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런칭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테스트 및 품질 검수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수정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오픈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런칭 후 리뷰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웹사이트 런칭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