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결혼식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단계와 마일스톤 · 2026년 11월 2일 – 2027년 1월 29일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기본 준비</a:t>
            </a:r>
            <a:endParaRPr lang="ko-K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업체</a:t>
            </a:r>
            <a:endParaRPr lang="ko-KR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초대</a:t>
            </a:r>
            <a:endParaRPr lang="ko-KR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마무리 준비</a:t>
            </a:r>
            <a:endParaRPr lang="ko-KR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결혼식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1월 29일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기본 준비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예산 및 하객 명단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날짜 정하기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장소 예약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예식 및 서류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업체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사진 및 영상 촬영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케이터링 및 메뉴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음악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꽃과 장식</a:t>
            </a:r>
            <a:endParaRPr lang="ko-KR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예복</a:t>
            </a:r>
            <a:endParaRPr lang="ko-KR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초대</a:t>
            </a:r>
            <a:endParaRPr lang="ko-KR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날짜 알림</a:t>
            </a:r>
            <a:endParaRPr lang="ko-KR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청첩장 발송</a:t>
            </a:r>
            <a:endParaRPr lang="ko-KR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결혼식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1월 29일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참석 여부 취합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마무리 준비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좌석 배치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업체와 최종 미팅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예식 리허설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결혼식 당일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결혼식</dc:title>
  <dc:subject>PptxGenJS Presentation</dc:subject>
  <dc:creator>Planitude</dc:creator>
  <cp:lastModifiedBy>Planitude</cp:lastModifiedBy>
  <cp:revision>1</cp:revision>
  <dcterms:created xsi:type="dcterms:W3CDTF">2026-10-13T15:16:17Z</dcterms:created>
  <dcterms:modified xsi:type="dcterms:W3CDTF">2026-10-13T15:16:17Z</dcterms:modified>
</cp:coreProperties>
</file>