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Bouwplanning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24 mei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l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nl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nl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</a:t>
            </a:r>
            <a:endParaRPr lang="nl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Voorbereiding</a:t>
            </a:r>
            <a:endParaRPr lang="nl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Bouwplaats en grondwerk</a:t>
            </a:r>
            <a:endParaRPr lang="nl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Ruwbouw</a:t>
            </a:r>
            <a:endParaRPr lang="nl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Gebouwschil</a:t>
            </a:r>
            <a:endParaRPr lang="nl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Installaties</a:t>
            </a:r>
            <a:endParaRPr lang="nl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Afbouw</a:t>
            </a:r>
            <a:endParaRPr lang="nl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Keuring en oplevering</a:t>
            </a:r>
            <a:endParaRPr lang="nl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Bouwplanning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24 mei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l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nl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nl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</a:t>
            </a:r>
            <a:endParaRPr lang="nl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Voorbereiding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Uitvoeringsontwerp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Omgevingsvergunning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Aanbesteding en aannemingsovereenkomst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Start bouw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Bouwplaats en grondwerk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Bouwplaatsinrichting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Ontgraven en grondwerk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Ruwbouw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Fundering</a:t>
            </a:r>
            <a:endParaRPr lang="nl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Draagconstructie: kolommen, wanden en balken</a:t>
            </a:r>
            <a:endParaRPr lang="nl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Vloeren en dak</a:t>
            </a:r>
            <a:endParaRPr lang="nl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Ruwbouw gereed</a:t>
            </a:r>
            <a:endParaRPr lang="nl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Gebouwschil</a:t>
            </a:r>
            <a:endParaRPr lang="nl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Bouwplanning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24 mei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l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nl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nl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</a:t>
            </a:r>
            <a:endParaRPr lang="nl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Metselwerk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Waterdichting en isolatie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Buitenkozijnen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Installaties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Sanitair en verwarming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Elektrotechnische installatie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Afbouw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Stucwerk en dekvloeren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Vloer- en tegelwerk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Schilderwerk</a:t>
            </a:r>
            <a:endParaRPr lang="nl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Buitenterrein</a:t>
            </a:r>
            <a:endParaRPr lang="nl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Keuring en oplevering</a:t>
            </a:r>
            <a:endParaRPr lang="nl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Keuringen en certificaten</a:t>
            </a:r>
            <a:endParaRPr lang="nl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Oplevering</a:t>
            </a:r>
            <a:endParaRPr lang="nl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Bouwplanning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