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Onboarding nieuwe medewerker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Fasen en mijlpalen · 2 nov 2026 – 25 jan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Voor de eerste dag</a:t>
            </a:r>
            <a:endParaRPr lang="nl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4455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68653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Eerste week</a:t>
            </a:r>
            <a:endParaRPr lang="nl" sz="1300" dirty="0"/>
          </a:p>
        </p:txBody>
      </p:sp>
      <p:sp>
        <p:nvSpPr>
          <p:cNvPr id="15" name="Shape 13"/>
          <p:cNvSpPr/>
          <p:nvPr/>
        </p:nvSpPr>
        <p:spPr>
          <a:xfrm>
            <a:off x="4516942" y="2446020"/>
            <a:ext cx="6237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3597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Eerste maand</a:t>
            </a:r>
            <a:endParaRPr lang="nl" sz="1300" dirty="0"/>
          </a:p>
        </p:txBody>
      </p:sp>
      <p:sp>
        <p:nvSpPr>
          <p:cNvPr id="18" name="Shape 16"/>
          <p:cNvSpPr/>
          <p:nvPr/>
        </p:nvSpPr>
        <p:spPr>
          <a:xfrm>
            <a:off x="5140681" y="3012948"/>
            <a:ext cx="187121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8081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Eerste 90 dagen</a:t>
            </a:r>
            <a:endParaRPr lang="nl" sz="1300" dirty="0"/>
          </a:p>
        </p:txBody>
      </p:sp>
      <p:sp>
        <p:nvSpPr>
          <p:cNvPr id="21" name="Shape 19"/>
          <p:cNvSpPr/>
          <p:nvPr/>
        </p:nvSpPr>
        <p:spPr>
          <a:xfrm>
            <a:off x="6388160" y="3579876"/>
            <a:ext cx="53463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Onboarding nieuwe medewerker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25 jan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Voor de eerste dag</a:t>
            </a:r>
            <a:endParaRPr lang="nl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4455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Aanbod en contract</a:t>
            </a:r>
            <a:endParaRPr lang="nl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Contract getekend</a:t>
            </a:r>
            <a:endParaRPr lang="nl" sz="1100" dirty="0"/>
          </a:p>
        </p:txBody>
      </p:sp>
      <p:sp>
        <p:nvSpPr>
          <p:cNvPr id="16" name="Shape 14"/>
          <p:cNvSpPr/>
          <p:nvPr/>
        </p:nvSpPr>
        <p:spPr>
          <a:xfrm>
            <a:off x="4238147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Apparatuur, accounts en toegang</a:t>
            </a:r>
            <a:endParaRPr lang="nl" sz="1100" dirty="0"/>
          </a:p>
        </p:txBody>
      </p:sp>
      <p:sp>
        <p:nvSpPr>
          <p:cNvPr id="18" name="Shape 16"/>
          <p:cNvSpPr/>
          <p:nvPr/>
        </p:nvSpPr>
        <p:spPr>
          <a:xfrm>
            <a:off x="4338731" y="2660904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Buddy toewijzen</a:t>
            </a:r>
            <a:endParaRPr lang="nl" sz="1100" dirty="0"/>
          </a:p>
        </p:txBody>
      </p:sp>
      <p:sp>
        <p:nvSpPr>
          <p:cNvPr id="20" name="Shape 18"/>
          <p:cNvSpPr/>
          <p:nvPr/>
        </p:nvSpPr>
        <p:spPr>
          <a:xfrm>
            <a:off x="4338731" y="299008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Welkomstpakket</a:t>
            </a:r>
            <a:endParaRPr lang="nl" sz="1100" dirty="0"/>
          </a:p>
        </p:txBody>
      </p:sp>
      <p:sp>
        <p:nvSpPr>
          <p:cNvPr id="22" name="Shape 20"/>
          <p:cNvSpPr/>
          <p:nvPr/>
        </p:nvSpPr>
        <p:spPr>
          <a:xfrm>
            <a:off x="4338731" y="3319272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Eerste week</a:t>
            </a:r>
            <a:endParaRPr lang="nl" sz="1100" dirty="0"/>
          </a:p>
        </p:txBody>
      </p:sp>
      <p:sp>
        <p:nvSpPr>
          <p:cNvPr id="24" name="Shape 22"/>
          <p:cNvSpPr/>
          <p:nvPr/>
        </p:nvSpPr>
        <p:spPr>
          <a:xfrm>
            <a:off x="4516942" y="3694176"/>
            <a:ext cx="6237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Eerste werkdag</a:t>
            </a:r>
            <a:endParaRPr lang="nl" sz="1100" dirty="0"/>
          </a:p>
        </p:txBody>
      </p:sp>
      <p:sp>
        <p:nvSpPr>
          <p:cNvPr id="26" name="Shape 24"/>
          <p:cNvSpPr/>
          <p:nvPr/>
        </p:nvSpPr>
        <p:spPr>
          <a:xfrm>
            <a:off x="4505464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Kennismaking met bedrijf en team</a:t>
            </a:r>
            <a:endParaRPr lang="nl" sz="1100" dirty="0"/>
          </a:p>
        </p:txBody>
      </p:sp>
      <p:sp>
        <p:nvSpPr>
          <p:cNvPr id="28" name="Shape 26"/>
          <p:cNvSpPr/>
          <p:nvPr/>
        </p:nvSpPr>
        <p:spPr>
          <a:xfrm>
            <a:off x="4784259" y="4306824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HR-administratie</a:t>
            </a:r>
            <a:endParaRPr lang="nl" sz="1100" dirty="0"/>
          </a:p>
        </p:txBody>
      </p:sp>
      <p:sp>
        <p:nvSpPr>
          <p:cNvPr id="30" name="Shape 28"/>
          <p:cNvSpPr/>
          <p:nvPr/>
        </p:nvSpPr>
        <p:spPr>
          <a:xfrm>
            <a:off x="4784259" y="463600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Training in de tools</a:t>
            </a:r>
            <a:endParaRPr lang="nl" sz="1100" dirty="0"/>
          </a:p>
        </p:txBody>
      </p:sp>
      <p:sp>
        <p:nvSpPr>
          <p:cNvPr id="32" name="Shape 30"/>
          <p:cNvSpPr/>
          <p:nvPr/>
        </p:nvSpPr>
        <p:spPr>
          <a:xfrm>
            <a:off x="4873365" y="4965192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Eerste maand</a:t>
            </a:r>
            <a:endParaRPr lang="nl" sz="1100" dirty="0"/>
          </a:p>
        </p:txBody>
      </p:sp>
      <p:sp>
        <p:nvSpPr>
          <p:cNvPr id="34" name="Shape 32"/>
          <p:cNvSpPr/>
          <p:nvPr/>
        </p:nvSpPr>
        <p:spPr>
          <a:xfrm>
            <a:off x="5140681" y="5340096"/>
            <a:ext cx="187121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Training voor de functie</a:t>
            </a:r>
            <a:endParaRPr lang="nl" sz="1100" dirty="0"/>
          </a:p>
        </p:txBody>
      </p:sp>
      <p:sp>
        <p:nvSpPr>
          <p:cNvPr id="36" name="Shape 34"/>
          <p:cNvSpPr/>
          <p:nvPr/>
        </p:nvSpPr>
        <p:spPr>
          <a:xfrm>
            <a:off x="5140681" y="562356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Eerste begeleide opdracht</a:t>
            </a:r>
            <a:endParaRPr lang="nl" sz="1100" dirty="0"/>
          </a:p>
        </p:txBody>
      </p:sp>
      <p:sp>
        <p:nvSpPr>
          <p:cNvPr id="38" name="Shape 36"/>
          <p:cNvSpPr/>
          <p:nvPr/>
        </p:nvSpPr>
        <p:spPr>
          <a:xfrm>
            <a:off x="5764421" y="5952744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Onboarding nieuwe medewerker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25 jan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30-dagengesprek</a:t>
            </a:r>
            <a:endParaRPr lang="nl" sz="1100" dirty="0"/>
          </a:p>
        </p:txBody>
      </p:sp>
      <p:sp>
        <p:nvSpPr>
          <p:cNvPr id="12" name="Shape 10"/>
          <p:cNvSpPr/>
          <p:nvPr/>
        </p:nvSpPr>
        <p:spPr>
          <a:xfrm>
            <a:off x="628757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Eerste 90 dagen</a:t>
            </a:r>
            <a:endParaRPr lang="nl" sz="1100" dirty="0"/>
          </a:p>
        </p:txBody>
      </p:sp>
      <p:sp>
        <p:nvSpPr>
          <p:cNvPr id="14" name="Shape 12"/>
          <p:cNvSpPr/>
          <p:nvPr/>
        </p:nvSpPr>
        <p:spPr>
          <a:xfrm>
            <a:off x="6388160" y="2048256"/>
            <a:ext cx="53463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Doelen vaststellen</a:t>
            </a:r>
            <a:endParaRPr lang="nl" sz="1100" dirty="0"/>
          </a:p>
        </p:txBody>
      </p:sp>
      <p:sp>
        <p:nvSpPr>
          <p:cNvPr id="16" name="Shape 14"/>
          <p:cNvSpPr/>
          <p:nvPr/>
        </p:nvSpPr>
        <p:spPr>
          <a:xfrm>
            <a:off x="6388160" y="2331720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90-dagenevaluatie</a:t>
            </a:r>
            <a:endParaRPr lang="nl" sz="1100" dirty="0"/>
          </a:p>
        </p:txBody>
      </p:sp>
      <p:sp>
        <p:nvSpPr>
          <p:cNvPr id="18" name="Shape 16"/>
          <p:cNvSpPr/>
          <p:nvPr/>
        </p:nvSpPr>
        <p:spPr>
          <a:xfrm>
            <a:off x="11633911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Onboarding nieuwe medewerker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