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ERP/CRM-implementatie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16 mrt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Selectie</a:t>
            </a:r>
            <a:endParaRPr lang="nl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en ontwerp</a:t>
            </a:r>
            <a:endParaRPr lang="nl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Realisatie</a:t>
            </a:r>
            <a:endParaRPr lang="nl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Testen en training</a:t>
            </a:r>
            <a:endParaRPr lang="nl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Livegang</a:t>
            </a:r>
            <a:endParaRPr lang="nl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ERP/CRM-implementatie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16 mrt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Selectie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Eisen verzamelen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Leverancierskeuze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Contract getekend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Analyse en ontwerp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Procesanalyse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Oplossingsontwerp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Ontwerp goedgekeurd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Realisatie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Systeemconfiguratie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Integraties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Datamigratie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Testen en training</a:t>
            </a:r>
            <a:endParaRPr lang="nl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Systeemtest</a:t>
            </a:r>
            <a:endParaRPr lang="nl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ERP/CRM-implementatie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16 mrt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Acceptatietest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Gebruikerstraining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Livegang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Livegang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Nazorg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Projectafsluiting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ERP/CRM-implementatie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