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Evenement organiseren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18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nl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Leveranciers</a:t>
            </a:r>
            <a:endParaRPr lang="nl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Promotie</a:t>
            </a:r>
            <a:endParaRPr lang="nl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Evenement</a:t>
            </a:r>
            <a:endParaRPr lang="nl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Evenement organiseren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18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Planning</a:t>
            </a:r>
            <a:endParaRPr lang="nl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Doelen en budget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Datum en locatie kiezen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Locatie geboekt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Programma en sprekers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Leveranciers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Audiovisueel en aankleding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Overnachting gasten en sprekers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Promotie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Evenementpagina en inschrijving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Uitnodigingen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Promotiecampagne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Evenement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Evenement organiseren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18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Definitief programma</a:t>
            </a:r>
            <a:endParaRPr lang="nl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Generale repetitie en briefing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Evenementdag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Bedankjes en enquête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Evaluatie en eindrapport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Evenement organiseren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