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nl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Woningrenovatie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Fasen en mijlpalen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Ontwerp</a:t>
            </a:r>
            <a:endParaRPr lang="nl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Sloop</a:t>
            </a:r>
            <a:endParaRPr lang="nl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Installaties</a:t>
            </a:r>
            <a:endParaRPr lang="nl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Afwerking</a:t>
            </a:r>
            <a:endParaRPr lang="nl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Oplevering</a:t>
            </a:r>
            <a:endParaRPr lang="nl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Woningrenovatie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Ontwerp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Opmeting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Interieurontwerp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Vergunningen en formaliteiten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Offertes van aannemers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Aannemer gekozen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Sloop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Bouwplaats inrichten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Sloop- en breekwerk</a:t>
            </a:r>
            <a:endParaRPr lang="nl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Puin afvoeren</a:t>
            </a:r>
            <a:endParaRPr lang="nl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Installaties</a:t>
            </a:r>
            <a:endParaRPr lang="nl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Loodgieterswerk</a:t>
            </a:r>
            <a:endParaRPr lang="nl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Elektra</a:t>
            </a:r>
            <a:endParaRPr lang="nl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Dekvloer en stucwerk</a:t>
            </a:r>
            <a:endParaRPr lang="nl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Woningrenovatie</a:t>
            </a:r>
            <a:endParaRPr lang="nl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Taken · 2 nov 2026 – 25 jan 2027</a:t>
            </a:r>
            <a:endParaRPr lang="nl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nov</a:t>
            </a:r>
            <a:endParaRPr lang="nl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dec</a:t>
            </a:r>
            <a:endParaRPr lang="nl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nl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jan</a:t>
            </a:r>
            <a:endParaRPr lang="nl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nl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Gratis template van Planitude · planitude.app</a:t>
            </a:r>
            <a:endParaRPr lang="nl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Afwerking</a:t>
            </a:r>
            <a:endParaRPr lang="nl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Vloeren en tegels</a:t>
            </a:r>
            <a:endParaRPr lang="nl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Deuren en ramen</a:t>
            </a:r>
            <a:endParaRPr lang="nl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Schilderwerk</a:t>
            </a:r>
            <a:endParaRPr lang="nl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Keuken en sanitair</a:t>
            </a:r>
            <a:endParaRPr lang="nl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Oplevering</a:t>
            </a:r>
            <a:endParaRPr lang="nl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Eindschoonmaak</a:t>
            </a:r>
            <a:endParaRPr lang="nl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nl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Eindinspectie en oplevering</a:t>
            </a:r>
            <a:endParaRPr lang="nl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Woningrenovatie</dc:title>
  <dc:subject>PptxGenJS Presentation</dc:subject>
  <dc:creator>Planitude</dc:creator>
  <cp:lastModifiedBy>Planitude</cp:lastModifiedBy>
  <cp:revision>1</cp:revision>
  <dcterms:created xsi:type="dcterms:W3CDTF">2026-10-13T15:16:13Z</dcterms:created>
  <dcterms:modified xsi:type="dcterms:W3CDTF">2026-10-13T15:16:13Z</dcterms:modified>
</cp:coreProperties>
</file>