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Marketingcampagne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n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Productie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Uitvoering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Marketingcampagne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Doelen en KPI’s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Doelgroeponderzoek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en kanalen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Creatieve briefing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Productie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Teksten en boodschappen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Beelden en video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Landingspagina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Materiaal goedgekeurd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Uitvoering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Campagnes en tracking instellen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Campagne live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Monitoren en optimaliseren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Marketingcampagne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Tussenrapportage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Analyse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Eindrapport en lessen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Marketingcampagne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