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Kantoorverhuizing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21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n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Voorbereiding</a:t>
            </a:r>
            <a:endParaRPr lang="nl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Verhuizing</a:t>
            </a:r>
            <a:endParaRPr lang="nl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Kantoorverhuizing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21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Planning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Behoefteanalyse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Nieuw kantoor zoeken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Huurcontract getekend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Voorbereiding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Indeling van de ruimte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Netwerk, telefonie en IT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Meubilair bestellen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Klanten en leveranciers informeren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Adreswijziging en formaliteiten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Verhuizing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Inpakken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Verhuisdag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Uitpakken en inrichten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Kantoorverhuizing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21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Oude kantoor opleveren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Operationeel in het nieuwe kantoor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Kantoorverhuizing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