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Product- of app-lancering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Fasen en mijlpalen · 2 nov 2026 – 29 jan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Strategie</a:t>
            </a:r>
            <a:endParaRPr lang="nl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Bouwen</a:t>
            </a:r>
            <a:endParaRPr lang="nl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nl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Lancering</a:t>
            </a:r>
            <a:endParaRPr lang="nl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Product- of app-lancering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29 jan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Strategie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Marktonderzoek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Positionering en prijs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Lanceringsplan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Bouwen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MVP-ontwikkeling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Bètatest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Verbeteringen uit feedback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Go-to-market</a:t>
            </a:r>
            <a:endParaRPr lang="nl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Landingspagina</a:t>
            </a:r>
            <a:endParaRPr lang="nl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Perskit</a:t>
            </a:r>
            <a:endParaRPr lang="nl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Vermelding in de app stores</a:t>
            </a:r>
            <a:endParaRPr lang="nl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Campagne voorbereiden</a:t>
            </a:r>
            <a:endParaRPr lang="nl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Lancering</a:t>
            </a:r>
            <a:endParaRPr lang="nl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Product- of app-lancering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29 jan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Lanceerdag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Lanceringscampagne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Resultaten na 30 dagen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Product- of app-lancering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